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2.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sldIdLst>
    <p:sldId id="306" r:id="rId2"/>
    <p:sldId id="277" r:id="rId3"/>
    <p:sldId id="258" r:id="rId4"/>
    <p:sldId id="278" r:id="rId5"/>
    <p:sldId id="317" r:id="rId6"/>
    <p:sldId id="307" r:id="rId7"/>
    <p:sldId id="308" r:id="rId8"/>
    <p:sldId id="313" r:id="rId9"/>
    <p:sldId id="309" r:id="rId10"/>
    <p:sldId id="310" r:id="rId11"/>
    <p:sldId id="314" r:id="rId12"/>
    <p:sldId id="311" r:id="rId13"/>
    <p:sldId id="315" r:id="rId14"/>
    <p:sldId id="318" r:id="rId15"/>
    <p:sldId id="312" r:id="rId16"/>
    <p:sldId id="316" r:id="rId17"/>
    <p:sldId id="27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ction" id="{CB6BBEF7-9717-4733-A929-535518E6EBF6}">
          <p14:sldIdLst>
            <p14:sldId id="306"/>
            <p14:sldId id="277"/>
            <p14:sldId id="258"/>
          </p14:sldIdLst>
        </p14:section>
        <p14:section name="Author Your Presentation" id="{16378913-E5ED-4281-BAF5-F1F938CB0BED}">
          <p14:sldIdLst>
            <p14:sldId id="278"/>
            <p14:sldId id="317"/>
            <p14:sldId id="307"/>
            <p14:sldId id="308"/>
            <p14:sldId id="313"/>
            <p14:sldId id="309"/>
            <p14:sldId id="310"/>
            <p14:sldId id="314"/>
            <p14:sldId id="311"/>
            <p14:sldId id="315"/>
            <p14:sldId id="318"/>
            <p14:sldId id="312"/>
            <p14:sldId id="316"/>
            <p14:sldId id="2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35" autoAdjust="0"/>
    <p:restoredTop sz="89807" autoAdjust="0"/>
  </p:normalViewPr>
  <p:slideViewPr>
    <p:cSldViewPr>
      <p:cViewPr>
        <p:scale>
          <a:sx n="80" d="100"/>
          <a:sy n="80" d="100"/>
        </p:scale>
        <p:origin x="-606" y="204"/>
      </p:cViewPr>
      <p:guideLst>
        <p:guide orient="horz" pos="2160"/>
        <p:guide pos="2880"/>
      </p:guideLst>
    </p:cSldViewPr>
  </p:slideViewPr>
  <p:outlineViewPr>
    <p:cViewPr>
      <p:scale>
        <a:sx n="33" d="100"/>
        <a:sy n="33" d="100"/>
      </p:scale>
      <p:origin x="0" y="864"/>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F830A1-3891-4B82-A120-081866556DA0}" type="datetimeFigureOut">
              <a:rPr lang="en-US" smtClean="0"/>
              <a:pPr/>
              <a:t>5/17/2013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CC9574-A819-4FE4-99A7-1E27AD09ADC2}" type="slidenum">
              <a:rPr lang="en-US" smtClean="0"/>
              <a:pPr/>
              <a:t>‹#›</a:t>
            </a:fld>
            <a:endParaRPr lang="en-US" dirty="0"/>
          </a:p>
        </p:txBody>
      </p:sp>
    </p:spTree>
    <p:extLst>
      <p:ext uri="{BB962C8B-B14F-4D97-AF65-F5344CB8AC3E}">
        <p14:creationId xmlns:p14="http://schemas.microsoft.com/office/powerpoint/2010/main" val="671404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This </a:t>
            </a:r>
            <a:r>
              <a:rPr lang="en-US" dirty="0" smtClean="0"/>
              <a:t>presentation demonstrates the new capabilities of PowerPoint and it is best viewed in Slide Show. These slides are designed to give you great ideas for the presentations you’ll create in PowerPoint 2010!</a:t>
            </a:r>
          </a:p>
          <a:p>
            <a:endParaRPr lang="en-US" dirty="0" smtClean="0"/>
          </a:p>
          <a:p>
            <a:r>
              <a:rPr lang="en-US" dirty="0" smtClean="0"/>
              <a:t>For more sample templates, click the File tab, and then on the New tab, click Sample Templates.</a:t>
            </a:r>
          </a:p>
        </p:txBody>
      </p:sp>
      <p:sp>
        <p:nvSpPr>
          <p:cNvPr id="4" name="Slide Number Placeholder 3"/>
          <p:cNvSpPr>
            <a:spLocks noGrp="1"/>
          </p:cNvSpPr>
          <p:nvPr>
            <p:ph type="sldNum" sz="quarter" idx="10"/>
          </p:nvPr>
        </p:nvSpPr>
        <p:spPr/>
        <p:txBody>
          <a:bodyPr/>
          <a:lstStyle/>
          <a:p>
            <a:fld id="{58CC9574-A819-4FE4-99A7-1E27AD09ADC2}"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CC9574-A819-4FE4-99A7-1E27AD09ADC2}" type="slidenum">
              <a:rPr lang="en-US" smtClean="0"/>
              <a:pPr/>
              <a:t>13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891980-0BF3-461C-95D4-87E094E9751C}" type="slidenum">
              <a:rPr lang="en-US" smtClean="0">
                <a:solidFill>
                  <a:prstClr val="black"/>
                </a:solidFill>
              </a:rPr>
              <a:pPr/>
              <a:t>17</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tretch>
            <a:fillRect/>
          </a:stretch>
        </p:blipFill>
        <p:spPr>
          <a:xfrm>
            <a:off x="20548" y="20547"/>
            <a:ext cx="3498527" cy="2825393"/>
          </a:xfrm>
          <a:prstGeom prst="rect">
            <a:avLst/>
          </a:prstGeom>
        </p:spPr>
      </p:pic>
      <p:pic>
        <p:nvPicPr>
          <p:cNvPr id="8" name="Picture 7"/>
          <p:cNvPicPr>
            <a:picLocks noChangeAspect="1"/>
          </p:cNvPicPr>
          <p:nvPr userDrawn="1"/>
        </p:nvPicPr>
        <p:blipFill>
          <a:blip r:embed="rId3" cstate="print"/>
          <a:stretch>
            <a:fillRect/>
          </a:stretch>
        </p:blipFill>
        <p:spPr>
          <a:xfrm>
            <a:off x="3503486" y="20548"/>
            <a:ext cx="5624418" cy="2825496"/>
          </a:xfrm>
          <a:prstGeom prst="rect">
            <a:avLst/>
          </a:prstGeom>
        </p:spPr>
      </p:pic>
      <p:pic>
        <p:nvPicPr>
          <p:cNvPr id="9" name="Picture 8"/>
          <p:cNvPicPr>
            <a:picLocks noChangeAspect="1"/>
          </p:cNvPicPr>
          <p:nvPr userDrawn="1"/>
        </p:nvPicPr>
        <p:blipFill>
          <a:blip r:embed="rId4" cstate="print"/>
          <a:stretch>
            <a:fillRect/>
          </a:stretch>
        </p:blipFill>
        <p:spPr>
          <a:xfrm>
            <a:off x="20923" y="2818500"/>
            <a:ext cx="7668994" cy="2296266"/>
          </a:xfrm>
          <a:prstGeom prst="rect">
            <a:avLst/>
          </a:prstGeom>
        </p:spPr>
      </p:pic>
      <p:pic>
        <p:nvPicPr>
          <p:cNvPr id="10" name="Picture 9"/>
          <p:cNvPicPr>
            <a:picLocks noChangeAspect="1"/>
          </p:cNvPicPr>
          <p:nvPr userDrawn="1"/>
        </p:nvPicPr>
        <p:blipFill>
          <a:blip r:embed="rId5" cstate="print"/>
          <a:stretch>
            <a:fillRect/>
          </a:stretch>
        </p:blipFill>
        <p:spPr>
          <a:xfrm>
            <a:off x="7662119" y="2819400"/>
            <a:ext cx="1461333" cy="2293850"/>
          </a:xfrm>
          <a:prstGeom prst="rect">
            <a:avLst/>
          </a:prstGeom>
        </p:spPr>
      </p:pic>
      <p:pic>
        <p:nvPicPr>
          <p:cNvPr id="11" name="Picture 10"/>
          <p:cNvPicPr>
            <a:picLocks/>
          </p:cNvPicPr>
          <p:nvPr userDrawn="1"/>
        </p:nvPicPr>
        <p:blipFill>
          <a:blip r:embed="rId6" cstate="print"/>
          <a:stretch>
            <a:fillRect/>
          </a:stretch>
        </p:blipFill>
        <p:spPr>
          <a:xfrm>
            <a:off x="20548" y="5089818"/>
            <a:ext cx="9098280" cy="1737360"/>
          </a:xfrm>
          <a:prstGeom prst="rect">
            <a:avLst/>
          </a:prstGeom>
        </p:spPr>
      </p:pic>
      <p:sp>
        <p:nvSpPr>
          <p:cNvPr id="14" name="Rectangle 13"/>
          <p:cNvSpPr/>
          <p:nvPr userDrawn="1"/>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sp>
        <p:nvSpPr>
          <p:cNvPr id="4" name="Date Placeholder 3"/>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5/17/2013</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15" name="Text Placeholder 15"/>
          <p:cNvSpPr>
            <a:spLocks noGrp="1"/>
          </p:cNvSpPr>
          <p:nvPr>
            <p:ph type="body" sz="quarter" idx="14" hasCustomPrompt="1"/>
          </p:nvPr>
        </p:nvSpPr>
        <p:spPr>
          <a:xfrm>
            <a:off x="3581400" y="1295400"/>
            <a:ext cx="5105400" cy="1416269"/>
          </a:xfrm>
        </p:spPr>
        <p:txBody>
          <a:bodyPr anchor="b">
            <a:normAutofit/>
          </a:bodyPr>
          <a:lstStyle>
            <a:lvl1pPr algn="r">
              <a:buNone/>
              <a:defRPr lang="en-US" sz="2200" kern="1200" dirty="0" smtClean="0">
                <a:solidFill>
                  <a:schemeClr val="tx1">
                    <a:lumMod val="75000"/>
                    <a:lumOff val="25000"/>
                  </a:schemeClr>
                </a:solidFill>
                <a:latin typeface="Calibri" pitchFamily="34" charset="0"/>
                <a:ea typeface="+mn-ea"/>
                <a:cs typeface="+mn-cs"/>
              </a:defRPr>
            </a:lvl1pPr>
          </a:lstStyle>
          <a:p>
            <a:pPr lvl="0"/>
            <a:r>
              <a:rPr lang="en-US" dirty="0" smtClean="0"/>
              <a:t>Click to edit Master subtitle style</a:t>
            </a:r>
            <a:endParaRPr lang="en-US" dirty="0"/>
          </a:p>
        </p:txBody>
      </p:sp>
      <p:sp>
        <p:nvSpPr>
          <p:cNvPr id="2" name="Title 1"/>
          <p:cNvSpPr>
            <a:spLocks noGrp="1"/>
          </p:cNvSpPr>
          <p:nvPr>
            <p:ph type="title"/>
          </p:nvPr>
        </p:nvSpPr>
        <p:spPr>
          <a:xfrm>
            <a:off x="106344" y="4114800"/>
            <a:ext cx="7315200" cy="914400"/>
          </a:xfrm>
        </p:spPr>
        <p:txBody>
          <a:bodyPr anchor="b" anchorCtr="0">
            <a:normAutofit/>
          </a:bodyPr>
          <a:lstStyle>
            <a:lvl1pPr marL="0" indent="0">
              <a:defRPr lang="en-US" sz="3600" b="1" kern="1200" baseline="0">
                <a:solidFill>
                  <a:schemeClr val="bg1"/>
                </a:solidFill>
                <a:latin typeface="Arial" pitchFamily="34" charset="0"/>
                <a:ea typeface="+mn-ea"/>
                <a:cs typeface="Arial" pitchFamily="34" charset="0"/>
              </a:defRPr>
            </a:lvl1pPr>
          </a:lstStyle>
          <a:p>
            <a:pPr marL="342900" lvl="0" indent="-342900" algn="l" defTabSz="914400" rtl="0" eaLnBrk="1" latinLnBrk="0" hangingPunct="1">
              <a:spcBef>
                <a:spcPct val="20000"/>
              </a:spcBef>
              <a:buFont typeface="Arial" pitchFamily="34" charset="0"/>
              <a:buNone/>
            </a:pPr>
            <a:r>
              <a:rPr lang="en-US" smtClean="0"/>
              <a:t>Click to edit Master title style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1+#ppt_w/2"/>
                                          </p:val>
                                        </p:tav>
                                        <p:tav tm="100000">
                                          <p:val>
                                            <p:strVal val="#ppt_x"/>
                                          </p:val>
                                        </p:tav>
                                      </p:tavLst>
                                    </p:anim>
                                    <p:anim calcmode="lin" valueType="num">
                                      <p:cBhvr additive="base">
                                        <p:cTn id="12" dur="500" fill="hold"/>
                                        <p:tgtEl>
                                          <p:spTgt spid="8"/>
                                        </p:tgtEl>
                                        <p:attrNameLst>
                                          <p:attrName>ppt_y</p:attrName>
                                        </p:attrNameLst>
                                      </p:cBhvr>
                                      <p:tavLst>
                                        <p:tav tm="0">
                                          <p:val>
                                            <p:strVal val="0-#ppt_h/2"/>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 calcmode="lin" valueType="num">
                                      <p:cBhvr additive="base">
                                        <p:cTn id="15" dur="500" fill="hold"/>
                                        <p:tgtEl>
                                          <p:spTgt spid="15">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5">
                                            <p:txEl>
                                              <p:pRg st="0" end="0"/>
                                            </p:txEl>
                                          </p:spTgt>
                                        </p:tgtEl>
                                        <p:attrNameLst>
                                          <p:attrName>ppt_y</p:attrName>
                                        </p:attrNameLst>
                                      </p:cBhvr>
                                      <p:tavLst>
                                        <p:tav tm="0">
                                          <p:val>
                                            <p:strVal val="#ppt_y"/>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anim calcmode="lin" valueType="num">
                                      <p:cBhvr>
                                        <p:cTn id="20" dur="500" fill="hold"/>
                                        <p:tgtEl>
                                          <p:spTgt spid="11"/>
                                        </p:tgtEl>
                                        <p:attrNameLst>
                                          <p:attrName>ppt_x</p:attrName>
                                        </p:attrNameLst>
                                      </p:cBhvr>
                                      <p:tavLst>
                                        <p:tav tm="0">
                                          <p:val>
                                            <p:strVal val="#ppt_x"/>
                                          </p:val>
                                        </p:tav>
                                        <p:tav tm="100000">
                                          <p:val>
                                            <p:strVal val="#ppt_x"/>
                                          </p:val>
                                        </p:tav>
                                      </p:tavLst>
                                    </p:anim>
                                    <p:anim calcmode="lin" valueType="num">
                                      <p:cBhvr>
                                        <p:cTn id="21" dur="500" fill="hold"/>
                                        <p:tgtEl>
                                          <p:spTgt spid="11"/>
                                        </p:tgtEl>
                                        <p:attrNameLst>
                                          <p:attrName>ppt_y</p:attrName>
                                        </p:attrNameLst>
                                      </p:cBhvr>
                                      <p:tavLst>
                                        <p:tav tm="0">
                                          <p:val>
                                            <p:strVal val="#ppt_y+.1"/>
                                          </p:val>
                                        </p:tav>
                                        <p:tav tm="100000">
                                          <p:val>
                                            <p:strVal val="#ppt_y"/>
                                          </p:val>
                                        </p:tav>
                                      </p:tavLst>
                                    </p:anim>
                                  </p:childTnLst>
                                </p:cTn>
                              </p:par>
                              <p:par>
                                <p:cTn id="22" presetID="2" presetClass="entr" presetSubtype="8" fill="hold"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additive="base">
                                        <p:cTn id="24" dur="500" fill="hold"/>
                                        <p:tgtEl>
                                          <p:spTgt spid="9"/>
                                        </p:tgtEl>
                                        <p:attrNameLst>
                                          <p:attrName>ppt_x</p:attrName>
                                        </p:attrNameLst>
                                      </p:cBhvr>
                                      <p:tavLst>
                                        <p:tav tm="0">
                                          <p:val>
                                            <p:strVal val="0-#ppt_w/2"/>
                                          </p:val>
                                        </p:tav>
                                        <p:tav tm="100000">
                                          <p:val>
                                            <p:strVal val="#ppt_x"/>
                                          </p:val>
                                        </p:tav>
                                      </p:tavLst>
                                    </p:anim>
                                    <p:anim calcmode="lin" valueType="num">
                                      <p:cBhvr additive="base">
                                        <p:cTn id="25" dur="500" fill="hold"/>
                                        <p:tgtEl>
                                          <p:spTgt spid="9"/>
                                        </p:tgtEl>
                                        <p:attrNameLst>
                                          <p:attrName>ppt_y</p:attrName>
                                        </p:attrNameLst>
                                      </p:cBhvr>
                                      <p:tavLst>
                                        <p:tav tm="0">
                                          <p:val>
                                            <p:strVal val="#ppt_y"/>
                                          </p:val>
                                        </p:tav>
                                        <p:tav tm="100000">
                                          <p:val>
                                            <p:strVal val="#ppt_y"/>
                                          </p:val>
                                        </p:tav>
                                      </p:tavLst>
                                    </p:anim>
                                  </p:childTnLst>
                                </p:cTn>
                              </p:par>
                              <p:par>
                                <p:cTn id="26" presetID="2" presetClass="entr" presetSubtype="2" fill="hold"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additive="base">
                                        <p:cTn id="28" dur="500" fill="hold"/>
                                        <p:tgtEl>
                                          <p:spTgt spid="10"/>
                                        </p:tgtEl>
                                        <p:attrNameLst>
                                          <p:attrName>ppt_x</p:attrName>
                                        </p:attrNameLst>
                                      </p:cBhvr>
                                      <p:tavLst>
                                        <p:tav tm="0">
                                          <p:val>
                                            <p:strVal val="1+#ppt_w/2"/>
                                          </p:val>
                                        </p:tav>
                                        <p:tav tm="100000">
                                          <p:val>
                                            <p:strVal val="#ppt_x"/>
                                          </p:val>
                                        </p:tav>
                                      </p:tavLst>
                                    </p:anim>
                                    <p:anim calcmode="lin" valueType="num">
                                      <p:cBhvr additive="base">
                                        <p:cTn id="29" dur="500" fill="hold"/>
                                        <p:tgtEl>
                                          <p:spTgt spid="10"/>
                                        </p:tgtEl>
                                        <p:attrNameLst>
                                          <p:attrName>ppt_y</p:attrName>
                                        </p:attrNameLst>
                                      </p:cBhvr>
                                      <p:tavLst>
                                        <p:tav tm="0">
                                          <p:val>
                                            <p:strVal val="#ppt_y"/>
                                          </p:val>
                                        </p:tav>
                                        <p:tav tm="100000">
                                          <p:val>
                                            <p:strVal val="#ppt_y"/>
                                          </p:val>
                                        </p:tav>
                                      </p:tavLst>
                                    </p:anim>
                                  </p:childTnLst>
                                </p:cTn>
                              </p:par>
                              <p:par>
                                <p:cTn id="30" presetID="10" presetClass="entr" presetSubtype="0" fill="hold" grpId="0" nodeType="withEffect">
                                  <p:stCondLst>
                                    <p:cond delay="500"/>
                                  </p:stCondLst>
                                  <p:childTnLst>
                                    <p:set>
                                      <p:cBhvr>
                                        <p:cTn id="31" dur="1" fill="hold">
                                          <p:stCondLst>
                                            <p:cond delay="0"/>
                                          </p:stCondLst>
                                        </p:cTn>
                                        <p:tgtEl>
                                          <p:spTgt spid="14"/>
                                        </p:tgtEl>
                                        <p:attrNameLst>
                                          <p:attrName>style.visibility</p:attrName>
                                        </p:attrNameLst>
                                      </p:cBhvr>
                                      <p:to>
                                        <p:strVal val="visible"/>
                                      </p:to>
                                    </p:set>
                                    <p:animEffect transition="in" filter="fade">
                                      <p:cBhvr>
                                        <p:cTn id="32"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build="p">
        <p:tmplLst>
          <p:tmpl lvl="1">
            <p:tnLst>
              <p:par>
                <p:cTn presetID="2" presetClass="entr" presetSubtype="2" fill="hold" nodeType="withEffect">
                  <p:stCondLst>
                    <p:cond delay="0"/>
                  </p:stCondLst>
                  <p:childTnLst>
                    <p:set>
                      <p:cBhvr>
                        <p:cTn dur="1" fill="hold">
                          <p:stCondLst>
                            <p:cond delay="0"/>
                          </p:stCondLst>
                        </p:cTn>
                        <p:tgtEl>
                          <p:spTgt spid="15"/>
                        </p:tgtEl>
                        <p:attrNameLst>
                          <p:attrName>style.visibility</p:attrName>
                        </p:attrNameLst>
                      </p:cBhvr>
                      <p:to>
                        <p:strVal val="visible"/>
                      </p:to>
                    </p:set>
                    <p:anim calcmode="lin" valueType="num">
                      <p:cBhvr additive="base">
                        <p:cTn dur="500" fill="hold"/>
                        <p:tgtEl>
                          <p:spTgt spid="15"/>
                        </p:tgtEl>
                        <p:attrNameLst>
                          <p:attrName>ppt_x</p:attrName>
                        </p:attrNameLst>
                      </p:cBhvr>
                      <p:tavLst>
                        <p:tav tm="0">
                          <p:val>
                            <p:strVal val="1+#ppt_w/2"/>
                          </p:val>
                        </p:tav>
                        <p:tav tm="100000">
                          <p:val>
                            <p:strVal val="#ppt_x"/>
                          </p:val>
                        </p:tav>
                      </p:tavLst>
                    </p:anim>
                    <p:anim calcmode="lin" valueType="num">
                      <p:cBhvr additive="base">
                        <p:cTn dur="500" fill="hold"/>
                        <p:tgtEl>
                          <p:spTgt spid="15"/>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Media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5/17/2013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6" name="Rectangle 5"/>
          <p:cNvSpPr/>
          <p:nvPr userDrawn="1"/>
        </p:nvSpPr>
        <p:spPr>
          <a:xfrm>
            <a:off x="595263" y="4800600"/>
            <a:ext cx="4873752"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7" name="Title 1"/>
          <p:cNvSpPr>
            <a:spLocks noGrp="1"/>
          </p:cNvSpPr>
          <p:nvPr>
            <p:ph type="title"/>
          </p:nvPr>
        </p:nvSpPr>
        <p:spPr>
          <a:xfrm>
            <a:off x="606552" y="4800600"/>
            <a:ext cx="4809244"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9" name="Media Placeholder 8"/>
          <p:cNvSpPr>
            <a:spLocks noGrp="1"/>
          </p:cNvSpPr>
          <p:nvPr>
            <p:ph type="media" sz="quarter" idx="13"/>
          </p:nvPr>
        </p:nvSpPr>
        <p:spPr>
          <a:xfrm>
            <a:off x="587022" y="838200"/>
            <a:ext cx="4873752" cy="3812822"/>
          </a:xfrm>
        </p:spPr>
        <p:txBody>
          <a:bodyPr/>
          <a:lstStyle>
            <a:lvl1pPr>
              <a:buNone/>
              <a:defRPr/>
            </a:lvl1pPr>
          </a:lstStyle>
          <a:p>
            <a:r>
              <a:rPr lang="en-US" smtClean="0"/>
              <a:t>Click icon to add media</a:t>
            </a:r>
            <a:endParaRPr lang="en-US" dirty="0"/>
          </a:p>
        </p:txBody>
      </p:sp>
      <p:sp>
        <p:nvSpPr>
          <p:cNvPr id="11" name="Text Placeholder 10"/>
          <p:cNvSpPr>
            <a:spLocks noGrp="1"/>
          </p:cNvSpPr>
          <p:nvPr>
            <p:ph type="body" sz="quarter" idx="14"/>
          </p:nvPr>
        </p:nvSpPr>
        <p:spPr>
          <a:xfrm>
            <a:off x="5776863" y="838200"/>
            <a:ext cx="2819400" cy="4636911"/>
          </a:xfrm>
        </p:spPr>
        <p:txBody>
          <a:bodyPr>
            <a:normAutofit/>
          </a:bodyPr>
          <a:lstStyle>
            <a:lvl1pPr marL="0" indent="0" algn="l">
              <a:buNone/>
              <a:defRPr sz="2400">
                <a:solidFill>
                  <a:schemeClr val="bg1"/>
                </a:solidFill>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wipe/>
      </p:transition>
    </mc:Choice>
    <mc:Fallback xmlns="">
      <p:transition spd="slow">
        <p:wip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1792800" y="4800600"/>
            <a:ext cx="5500800" cy="685800"/>
          </a:xfrm>
          <a:prstGeom prst="rect">
            <a:avLst/>
          </a:prstGeom>
          <a:solidFill>
            <a:schemeClr val="tx1">
              <a:lumMod val="95000"/>
              <a:lumOff val="5000"/>
              <a:alpha val="5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latin typeface="Georgia" pitchFamily="18" charset="0"/>
            </a:endParaRPr>
          </a:p>
        </p:txBody>
      </p:sp>
      <p:sp>
        <p:nvSpPr>
          <p:cNvPr id="2" name="Title 1"/>
          <p:cNvSpPr>
            <a:spLocks noGrp="1"/>
          </p:cNvSpPr>
          <p:nvPr>
            <p:ph type="title"/>
          </p:nvPr>
        </p:nvSpPr>
        <p:spPr>
          <a:xfrm>
            <a:off x="1792288" y="4800600"/>
            <a:ext cx="5486400" cy="566738"/>
          </a:xfrm>
        </p:spPr>
        <p:txBody>
          <a:bodyPr anchor="b">
            <a:normAutofit/>
          </a:bodyPr>
          <a:lstStyle>
            <a:lvl1pPr algn="ctr">
              <a:defRPr sz="1800" b="0" i="1">
                <a:solidFill>
                  <a:schemeClr val="bg1">
                    <a:lumMod val="85000"/>
                  </a:schemeClr>
                </a:solidFill>
                <a:latin typeface="Georgia" pitchFamily="18" charset="0"/>
              </a:defRPr>
            </a:lvl1pPr>
          </a:lstStyle>
          <a:p>
            <a:r>
              <a:rPr lang="en-US"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562600"/>
            <a:ext cx="5486400" cy="609600"/>
          </a:xfrm>
        </p:spPr>
        <p:txBody>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5/17/2013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and Vertical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58050E-B668-4FA7-85AD-C750C80A6E9B}"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0D5ECE-8B49-45CD-BE81-EF81920D1969}" type="slidenum">
              <a:rPr lang="en-US" smtClean="0"/>
              <a:pPr/>
              <a:t>‹#›</a:t>
            </a:fld>
            <a:endParaRPr lang="en-US" dirty="0"/>
          </a:p>
        </p:txBody>
      </p:sp>
      <p:sp>
        <p:nvSpPr>
          <p:cNvPr id="14" name="Title 1"/>
          <p:cNvSpPr>
            <a:spLocks noGrp="1"/>
          </p:cNvSpPr>
          <p:nvPr>
            <p:ph type="title" hasCustomPrompt="1"/>
          </p:nvPr>
        </p:nvSpPr>
        <p:spPr>
          <a:xfrm>
            <a:off x="0" y="414867"/>
            <a:ext cx="5029200" cy="457200"/>
          </a:xfrm>
          <a:solidFill>
            <a:schemeClr val="tx1">
              <a:lumMod val="50000"/>
              <a:lumOff val="50000"/>
            </a:schemeClr>
          </a:solidFill>
        </p:spPr>
        <p:txBody>
          <a:bodyPr>
            <a:normAutofit/>
          </a:bodyPr>
          <a:lstStyle>
            <a:lvl1pPr algn="l">
              <a:defRPr lang="en-US" sz="2800" b="1" kern="1200" baseline="0" dirty="0">
                <a:solidFill>
                  <a:schemeClr val="bg1"/>
                </a:solidFill>
                <a:latin typeface="+mn-lt"/>
                <a:ea typeface="+mn-ea"/>
                <a:cs typeface="+mn-cs"/>
              </a:defRPr>
            </a:lvl1pPr>
          </a:lstStyle>
          <a:p>
            <a:r>
              <a:rPr lang="en-US" dirty="0" smtClean="0"/>
              <a:t>    Click to edit Master title style</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7150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5105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5/17/2013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Blank">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srcRect l="2599" r="5874" b="5262"/>
          <a:stretch/>
        </p:blipFill>
        <p:spPr>
          <a:xfrm>
            <a:off x="3530" y="5867400"/>
            <a:ext cx="9144000" cy="1053694"/>
          </a:xfrm>
          <a:prstGeom prst="rect">
            <a:avLst/>
          </a:prstGeom>
        </p:spPr>
      </p:pic>
      <p:sp>
        <p:nvSpPr>
          <p:cNvPr id="2" name="Date Placeholder 1"/>
          <p:cNvSpPr>
            <a:spLocks noGrp="1"/>
          </p:cNvSpPr>
          <p:nvPr>
            <p:ph type="dt" sz="half" idx="10"/>
          </p:nvPr>
        </p:nvSpPr>
        <p:spPr/>
        <p:txBody>
          <a:bodyPr/>
          <a:lstStyle/>
          <a:p>
            <a:fld id="{2FF934E2-BBB6-4D34-BB01-078E9AA25260}" type="datetimeFigureOut">
              <a:rPr lang="en-US" smtClean="0"/>
              <a:pPr/>
              <a:t>5/17/2013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3820FCD-5F4C-4989-BE05-0A8208BCBC2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971800" y="1992354"/>
            <a:ext cx="5867400" cy="1970046"/>
          </a:xfrm>
        </p:spPr>
        <p:txBody>
          <a:bodyPr anchor="ctr">
            <a:normAutofit/>
          </a:bodyPr>
          <a:lstStyle>
            <a:lvl1pPr algn="l">
              <a:defRPr sz="3000" b="1" cap="all"/>
            </a:lvl1pPr>
          </a:lstStyle>
          <a:p>
            <a:r>
              <a:rPr lang="en-US" smtClean="0"/>
              <a:t>Click to edit Master title style</a:t>
            </a:r>
            <a:endParaRPr lang="en-US" dirty="0"/>
          </a:p>
        </p:txBody>
      </p:sp>
      <p:sp>
        <p:nvSpPr>
          <p:cNvPr id="3" name="Text Placeholder 2"/>
          <p:cNvSpPr>
            <a:spLocks noGrp="1"/>
          </p:cNvSpPr>
          <p:nvPr>
            <p:ph type="body" idx="1"/>
          </p:nvPr>
        </p:nvSpPr>
        <p:spPr>
          <a:xfrm>
            <a:off x="381000" y="5105400"/>
            <a:ext cx="8229601" cy="375787"/>
          </a:xfrm>
        </p:spPr>
        <p:txBody>
          <a:bodyPr anchor="b">
            <a:normAutofit/>
          </a:bodyPr>
          <a:lstStyle>
            <a:lvl1pPr marL="0" indent="0" algn="r">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7" name="Oval 6"/>
          <p:cNvSpPr/>
          <p:nvPr userDrawn="1"/>
        </p:nvSpPr>
        <p:spPr>
          <a:xfrm>
            <a:off x="7620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8" name="Rectangle 7"/>
          <p:cNvSpPr/>
          <p:nvPr userDrawn="1"/>
        </p:nvSpPr>
        <p:spPr>
          <a:xfrm>
            <a:off x="8686800" y="526537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9" name="Oval 8"/>
          <p:cNvSpPr/>
          <p:nvPr userDrawn="1"/>
        </p:nvSpPr>
        <p:spPr>
          <a:xfrm>
            <a:off x="1007328" y="1992354"/>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cstate="print"/>
          <a:srcRect l="2599" r="5874" b="5262"/>
          <a:stretch/>
        </p:blipFill>
        <p:spPr>
          <a:xfrm>
            <a:off x="3530" y="5867400"/>
            <a:ext cx="9144000" cy="1053694"/>
          </a:xfrm>
          <a:prstGeom prst="rect">
            <a:avLst/>
          </a:prstGeom>
        </p:spPr>
      </p:pic>
      <p:sp>
        <p:nvSpPr>
          <p:cNvPr id="2" name="Title 1"/>
          <p:cNvSpPr>
            <a:spLocks noGrp="1"/>
          </p:cNvSpPr>
          <p:nvPr>
            <p:ph type="title"/>
          </p:nvPr>
        </p:nvSpPr>
        <p:spPr>
          <a:xfrm>
            <a:off x="436180" y="76200"/>
            <a:ext cx="8403020" cy="685800"/>
          </a:xfrm>
        </p:spPr>
        <p:txBody>
          <a:bodyPr anchor="ctr" anchorCtr="0">
            <a:normAutofit/>
          </a:bodyPr>
          <a:lstStyle>
            <a:lvl1pPr algn="l">
              <a:defRPr sz="3000" b="0">
                <a:solidFill>
                  <a:schemeClr val="tx1">
                    <a:lumMod val="85000"/>
                    <a:lumOff val="1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5/17/2013</a:t>
            </a:fld>
            <a:endParaRPr lang="en-US" dirty="0"/>
          </a:p>
        </p:txBody>
      </p:sp>
      <p:sp>
        <p:nvSpPr>
          <p:cNvPr id="5" name="Footer Placeholder 4"/>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ppt_x"/>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solidFill>
                  <a:schemeClr val="tx1">
                    <a:lumMod val="85000"/>
                    <a:lumOff val="15000"/>
                  </a:schemeClr>
                </a:solidFill>
              </a:defRPr>
            </a:lvl1pPr>
          </a:lstStyle>
          <a:p>
            <a:fld id="{A258050E-B668-4FA7-85AD-C750C80A6E9B}" type="datetimeFigureOut">
              <a:rPr lang="en-US" smtClean="0"/>
              <a:pPr/>
              <a:t>5/17/2013</a:t>
            </a:fld>
            <a:endParaRPr lang="en-US" dirty="0"/>
          </a:p>
        </p:txBody>
      </p:sp>
      <p:sp>
        <p:nvSpPr>
          <p:cNvPr id="4" name="Footer Placeholder 3"/>
          <p:cNvSpPr>
            <a:spLocks noGrp="1"/>
          </p:cNvSpPr>
          <p:nvPr>
            <p:ph type="ftr" sz="quarter" idx="11"/>
          </p:nvPr>
        </p:nvSpPr>
        <p:spPr/>
        <p:txBody>
          <a:bodyPr/>
          <a:lstStyle>
            <a:lvl1pPr>
              <a:defRPr>
                <a:solidFill>
                  <a:schemeClr val="tx1">
                    <a:lumMod val="85000"/>
                    <a:lumOff val="1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1">
                    <a:lumMod val="85000"/>
                    <a:lumOff val="15000"/>
                  </a:schemeClr>
                </a:solidFill>
              </a:defRPr>
            </a:lvl1pPr>
          </a:lstStyle>
          <a:p>
            <a:fld id="{240D5ECE-8B49-45CD-BE81-EF81920D1969}" type="slidenum">
              <a:rPr lang="en-US" smtClean="0"/>
              <a:pPr/>
              <a:t>‹#›</a:t>
            </a:fld>
            <a:endParaRPr lang="en-US" dirty="0"/>
          </a:p>
        </p:txBody>
      </p:sp>
      <p:sp>
        <p:nvSpPr>
          <p:cNvPr id="6" name="Content Placeholder 2"/>
          <p:cNvSpPr>
            <a:spLocks noGrp="1"/>
          </p:cNvSpPr>
          <p:nvPr>
            <p:ph idx="1"/>
          </p:nvPr>
        </p:nvSpPr>
        <p:spPr>
          <a:xfrm>
            <a:off x="457200" y="1600200"/>
            <a:ext cx="8229600" cy="4525963"/>
          </a:xfrm>
        </p:spPr>
        <p:txBody>
          <a:bodyPr/>
          <a:lstStyle>
            <a:lvl1pPr>
              <a:defRPr>
                <a:solidFill>
                  <a:schemeClr val="tx1">
                    <a:lumMod val="85000"/>
                    <a:lumOff val="15000"/>
                  </a:schemeClr>
                </a:solidFill>
              </a:defRPr>
            </a:lvl1pPr>
            <a:lvl2pPr>
              <a:defRPr>
                <a:solidFill>
                  <a:schemeClr val="tx1">
                    <a:lumMod val="85000"/>
                    <a:lumOff val="15000"/>
                  </a:schemeClr>
                </a:solidFill>
              </a:defRPr>
            </a:lvl2pPr>
            <a:lvl3pPr>
              <a:defRPr>
                <a:solidFill>
                  <a:schemeClr val="tx1">
                    <a:lumMod val="85000"/>
                    <a:lumOff val="15000"/>
                  </a:schemeClr>
                </a:solidFill>
              </a:defRPr>
            </a:lvl3pPr>
            <a:lvl4pPr>
              <a:defRPr>
                <a:solidFill>
                  <a:schemeClr val="tx1">
                    <a:lumMod val="85000"/>
                    <a:lumOff val="15000"/>
                  </a:schemeClr>
                </a:solidFill>
              </a:defRPr>
            </a:lvl4pPr>
            <a:lvl5pPr>
              <a:defRPr>
                <a:solidFill>
                  <a:schemeClr val="tx1">
                    <a:lumMod val="85000"/>
                    <a:lumOff val="1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Obj" preserve="1">
  <p:cSld name="Two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999" y="1"/>
            <a:ext cx="7068015" cy="838200"/>
          </a:xfrm>
        </p:spPr>
        <p:txBody>
          <a:bodyPr anchor="b">
            <a:normAutofit/>
          </a:bodyPr>
          <a:lstStyle>
            <a:lvl1pPr algn="l">
              <a:defRPr sz="28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76402"/>
            <a:ext cx="4038600" cy="3971455"/>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6400"/>
            <a:ext cx="4038600" cy="3971454"/>
          </a:xfrm>
        </p:spPr>
        <p:txBody>
          <a:bodyPr/>
          <a:lstStyle>
            <a:lvl1pPr>
              <a:defRPr sz="2800">
                <a:solidFill>
                  <a:schemeClr val="tx1">
                    <a:lumMod val="85000"/>
                    <a:lumOff val="15000"/>
                  </a:schemeClr>
                </a:solidFill>
              </a:defRPr>
            </a:lvl1pPr>
            <a:lvl2pPr>
              <a:defRPr sz="2400">
                <a:solidFill>
                  <a:schemeClr val="tx1">
                    <a:lumMod val="85000"/>
                    <a:lumOff val="15000"/>
                  </a:schemeClr>
                </a:solidFill>
              </a:defRPr>
            </a:lvl2pPr>
            <a:lvl3pPr>
              <a:defRPr sz="2000">
                <a:solidFill>
                  <a:schemeClr val="tx1">
                    <a:lumMod val="85000"/>
                    <a:lumOff val="15000"/>
                  </a:schemeClr>
                </a:solidFill>
              </a:defRPr>
            </a:lvl3pPr>
            <a:lvl4pPr>
              <a:defRPr sz="1800">
                <a:solidFill>
                  <a:schemeClr val="tx1">
                    <a:lumMod val="85000"/>
                    <a:lumOff val="15000"/>
                  </a:schemeClr>
                </a:solidFill>
              </a:defRPr>
            </a:lvl4pPr>
            <a:lvl5pPr>
              <a:defRPr sz="1800">
                <a:solidFill>
                  <a:schemeClr val="tx1">
                    <a:lumMod val="85000"/>
                    <a:lumOff val="15000"/>
                  </a:schemeClr>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58050E-B668-4FA7-85AD-C750C80A6E9B}" type="datetimeFigureOut">
              <a:rPr lang="en-US" smtClean="0"/>
              <a:pPr/>
              <a:t>5/17/2013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5/17/2013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pic>
        <p:nvPicPr>
          <p:cNvPr id="6" name="Picture 5"/>
          <p:cNvPicPr>
            <a:picLocks noChangeAspect="1"/>
          </p:cNvPicPr>
          <p:nvPr userDrawn="1"/>
        </p:nvPicPr>
        <p:blipFill>
          <a:blip r:embed="rId3" cstate="print"/>
          <a:stretch>
            <a:fillRect/>
          </a:stretch>
        </p:blipFill>
        <p:spPr>
          <a:xfrm>
            <a:off x="0" y="762000"/>
            <a:ext cx="2445488" cy="2286000"/>
          </a:xfrm>
          <a:prstGeom prst="rect">
            <a:avLst/>
          </a:prstGeom>
        </p:spPr>
      </p:pic>
      <p:sp>
        <p:nvSpPr>
          <p:cNvPr id="2" name="Title 1"/>
          <p:cNvSpPr>
            <a:spLocks noGrp="1"/>
          </p:cNvSpPr>
          <p:nvPr>
            <p:ph type="title"/>
          </p:nvPr>
        </p:nvSpPr>
        <p:spPr>
          <a:xfrm>
            <a:off x="1124400" y="2077200"/>
            <a:ext cx="7010400" cy="1143000"/>
          </a:xfrm>
        </p:spPr>
        <p:txBody>
          <a:bodyPr/>
          <a:lstStyle>
            <a:lvl1pPr algn="l">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Only: Emphasi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58050E-B668-4FA7-85AD-C750C80A6E9B}" type="datetimeFigureOut">
              <a:rPr lang="en-US" smtClean="0"/>
              <a:pPr/>
              <a:t>5/17/2013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0D5ECE-8B49-45CD-BE81-EF81920D1969}" type="slidenum">
              <a:rPr lang="en-US" smtClean="0"/>
              <a:pPr/>
              <a:t>‹#›</a:t>
            </a:fld>
            <a:endParaRPr lang="en-US" dirty="0"/>
          </a:p>
        </p:txBody>
      </p:sp>
      <p:sp>
        <p:nvSpPr>
          <p:cNvPr id="6" name="Title 1"/>
          <p:cNvSpPr>
            <a:spLocks noGrp="1"/>
          </p:cNvSpPr>
          <p:nvPr>
            <p:ph type="title" hasCustomPrompt="1"/>
          </p:nvPr>
        </p:nvSpPr>
        <p:spPr>
          <a:xfrm>
            <a:off x="290400" y="3081000"/>
            <a:ext cx="8686800" cy="1095600"/>
          </a:xfrm>
        </p:spPr>
        <p:txBody>
          <a:bodyPr>
            <a:normAutofit/>
          </a:bodyPr>
          <a:lstStyle>
            <a:lvl1pPr algn="ctr">
              <a:defRPr lang="en-US" sz="4600" b="1" kern="1200" spc="-150" baseline="0" dirty="0" smtClean="0">
                <a:ln>
                  <a:gradFill>
                    <a:gsLst>
                      <a:gs pos="0">
                        <a:schemeClr val="bg1"/>
                      </a:gs>
                      <a:gs pos="50000">
                        <a:schemeClr val="bg1">
                          <a:lumMod val="75000"/>
                        </a:schemeClr>
                      </a:gs>
                    </a:gsLst>
                    <a:lin ang="5400000" scaled="0"/>
                  </a:gradFill>
                </a:ln>
                <a:gradFill>
                  <a:gsLst>
                    <a:gs pos="11000">
                      <a:schemeClr val="bg1">
                        <a:lumMod val="75000"/>
                      </a:schemeClr>
                    </a:gs>
                    <a:gs pos="91000">
                      <a:schemeClr val="bg1"/>
                    </a:gs>
                  </a:gsLst>
                  <a:lin ang="16200000" scaled="1"/>
                </a:gradFill>
                <a:effectLst>
                  <a:outerShdw blurRad="38100" algn="ctr" rotWithShape="0">
                    <a:prstClr val="black">
                      <a:alpha val="25000"/>
                    </a:prstClr>
                  </a:outerShdw>
                  <a:reflection blurRad="6350" stA="60000" endA="900" endPos="58000" dir="5400000" sy="-100000" algn="bl" rotWithShape="0"/>
                </a:effectLst>
                <a:latin typeface="+mn-lt"/>
                <a:ea typeface="+mn-ea"/>
                <a:cs typeface="+mn-cs"/>
              </a:defRPr>
            </a:lvl1pPr>
          </a:lstStyle>
          <a:p>
            <a:r>
              <a:rPr lang="en-US" dirty="0" smtClean="0"/>
              <a:t>Click to edit Master Title Style</a:t>
            </a:r>
            <a:endParaRPr lang="en-US" dirty="0"/>
          </a:p>
        </p:txBody>
      </p:sp>
      <p:sp>
        <p:nvSpPr>
          <p:cNvPr id="7" name="Text Placeholder 2"/>
          <p:cNvSpPr>
            <a:spLocks noGrp="1"/>
          </p:cNvSpPr>
          <p:nvPr>
            <p:ph type="body" idx="1"/>
          </p:nvPr>
        </p:nvSpPr>
        <p:spPr>
          <a:xfrm>
            <a:off x="283952" y="2424752"/>
            <a:ext cx="8694000" cy="639762"/>
          </a:xfrm>
        </p:spPr>
        <p:txBody>
          <a:bodyPr anchor="b">
            <a:normAutofit/>
          </a:bodyPr>
          <a:lstStyle>
            <a:lvl1pPr marL="0" indent="0" algn="ctr">
              <a:buNone/>
              <a:defRPr lang="en-US" sz="2800" kern="1200" dirty="0" smtClean="0">
                <a:solidFill>
                  <a:srgbClr val="2E507A">
                    <a:alpha val="81000"/>
                  </a:srgb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p:push dir="u"/>
      </p:transition>
    </mc:Choice>
    <mc:Fallback xmlns="">
      <p:transition spd="slow">
        <p:push dir="u"/>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with Text ">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5/17/2013</a:t>
            </a:fld>
            <a:endParaRPr lang="en-US" dirty="0"/>
          </a:p>
        </p:txBody>
      </p:sp>
      <p:sp>
        <p:nvSpPr>
          <p:cNvPr id="4" name="Footer Placeholder 3"/>
          <p:cNvSpPr>
            <a:spLocks noGrp="1"/>
          </p:cNvSpPr>
          <p:nvPr>
            <p:ph type="ftr" sz="quarter" idx="11"/>
          </p:nvPr>
        </p:nvSpPr>
        <p:spPr/>
        <p:txBody>
          <a:bodyPr/>
          <a:lstStyle>
            <a:lvl1pPr>
              <a:defRPr>
                <a:solidFill>
                  <a:schemeClr val="bg1"/>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
        <p:nvSpPr>
          <p:cNvPr id="7" name="Rectangle 6"/>
          <p:cNvSpPr/>
          <p:nvPr userDrawn="1"/>
        </p:nvSpPr>
        <p:spPr>
          <a:xfrm>
            <a:off x="0" y="2895600"/>
            <a:ext cx="7543800" cy="2133600"/>
          </a:xfrm>
          <a:prstGeom prst="rect">
            <a:avLst/>
          </a:prstGeom>
          <a:gradFill flip="none" rotWithShape="1">
            <a:gsLst>
              <a:gs pos="63000">
                <a:schemeClr val="tx1">
                  <a:lumMod val="85000"/>
                  <a:lumOff val="15000"/>
                  <a:alpha val="49000"/>
                </a:schemeClr>
              </a:gs>
              <a:gs pos="100000">
                <a:schemeClr val="tx1">
                  <a:lumMod val="95000"/>
                  <a:lumOff val="5000"/>
                  <a:alpha val="56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itle 1"/>
          <p:cNvSpPr>
            <a:spLocks noGrp="1"/>
          </p:cNvSpPr>
          <p:nvPr>
            <p:ph type="title"/>
          </p:nvPr>
        </p:nvSpPr>
        <p:spPr>
          <a:xfrm>
            <a:off x="414867" y="3200400"/>
            <a:ext cx="7010400" cy="1676400"/>
          </a:xfrm>
        </p:spPr>
        <p:txBody>
          <a:bodyPr>
            <a:normAutofit/>
          </a:bodyPr>
          <a:lstStyle>
            <a:lvl1pPr marL="0" algn="l" defTabSz="914400" rtl="0" eaLnBrk="1" latinLnBrk="0" hangingPunct="1">
              <a:defRPr lang="en-US" sz="4000" kern="1200" dirty="0">
                <a:solidFill>
                  <a:schemeClr val="bg1"/>
                </a:solidFill>
                <a:latin typeface="+mn-lt"/>
                <a:ea typeface="+mn-ea"/>
                <a:cs typeface="+mn-cs"/>
              </a:defRPr>
            </a:lvl1pPr>
          </a:lstStyle>
          <a:p>
            <a:r>
              <a:rPr lang="en-US" smtClean="0"/>
              <a:t>Click to edit Master title style</a:t>
            </a:r>
            <a:endParaRPr lang="en-US" dirty="0"/>
          </a:p>
        </p:txBody>
      </p:sp>
      <p:sp>
        <p:nvSpPr>
          <p:cNvPr id="10" name="Text Placeholder 15"/>
          <p:cNvSpPr>
            <a:spLocks noGrp="1"/>
          </p:cNvSpPr>
          <p:nvPr>
            <p:ph type="body" sz="quarter" idx="14" hasCustomPrompt="1"/>
          </p:nvPr>
        </p:nvSpPr>
        <p:spPr>
          <a:xfrm>
            <a:off x="4648200" y="664780"/>
            <a:ext cx="4191000" cy="381000"/>
          </a:xfrm>
        </p:spPr>
        <p:txBody>
          <a:bodyPr>
            <a:normAutofit/>
          </a:bodyPr>
          <a:lstStyle>
            <a:lvl1pPr algn="r">
              <a:buNone/>
              <a:defRPr lang="en-US" sz="1800" b="1" kern="1200" dirty="0" smtClean="0">
                <a:solidFill>
                  <a:schemeClr val="bg1">
                    <a:lumMod val="65000"/>
                  </a:schemeClr>
                </a:solidFill>
                <a:latin typeface="Calibri" pitchFamily="34" charset="0"/>
                <a:ea typeface="+mn-ea"/>
                <a:cs typeface="+mn-cs"/>
              </a:defRPr>
            </a:lvl1pPr>
          </a:lstStyle>
          <a:p>
            <a:pPr lvl="0"/>
            <a:r>
              <a:rPr lang="en-US" dirty="0"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75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125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3008313" cy="8255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803650" y="609600"/>
            <a:ext cx="5111750" cy="5334000"/>
          </a:xfrm>
        </p:spPr>
        <p:txBody>
          <a:bodyPr/>
          <a:lstStyle>
            <a:lvl1pPr>
              <a:defRPr sz="2800">
                <a:solidFill>
                  <a:schemeClr val="bg1"/>
                </a:solidFill>
              </a:defRPr>
            </a:lvl1pPr>
            <a:lvl2pPr>
              <a:defRPr sz="2800">
                <a:solidFill>
                  <a:schemeClr val="bg1"/>
                </a:solidFill>
              </a:defRPr>
            </a:lvl2pPr>
            <a:lvl3pPr>
              <a:defRPr sz="2400">
                <a:solidFill>
                  <a:schemeClr val="bg1"/>
                </a:solidFill>
              </a:defRPr>
            </a:lvl3pPr>
            <a:lvl4pPr>
              <a:defRPr sz="2000">
                <a:solidFill>
                  <a:schemeClr val="bg1"/>
                </a:solidFill>
              </a:defRPr>
            </a:lvl4pPr>
            <a:lvl5pPr>
              <a:defRPr sz="2000">
                <a:solidFill>
                  <a:schemeClr val="bg1"/>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28600" y="1435101"/>
            <a:ext cx="3008313" cy="3822699"/>
          </a:xfrm>
        </p:spPr>
        <p:txBody>
          <a:bodyPr/>
          <a:lstStyle>
            <a:lvl1pPr marL="0" indent="0">
              <a:buNone/>
              <a:defRPr sz="14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A258050E-B668-4FA7-85AD-C750C80A6E9B}" type="datetimeFigureOut">
              <a:rPr lang="en-US" smtClean="0"/>
              <a:pPr/>
              <a:t>5/17/2013</a:t>
            </a:fld>
            <a:endParaRPr lang="en-US" dirty="0"/>
          </a:p>
        </p:txBody>
      </p:sp>
      <p:sp>
        <p:nvSpPr>
          <p:cNvPr id="6" name="Footer Placeholder 5"/>
          <p:cNvSpPr>
            <a:spLocks noGrp="1"/>
          </p:cNvSpPr>
          <p:nvPr>
            <p:ph type="ftr" sz="quarter" idx="11"/>
          </p:nvPr>
        </p:nvSpPr>
        <p:spPr/>
        <p:txBody>
          <a:bodyPr/>
          <a:lstStyle>
            <a:lvl1pPr>
              <a:defRPr>
                <a:solidFill>
                  <a:schemeClr val="bg1"/>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1"/>
                </a:solidFill>
              </a:defRPr>
            </a:lvl1pPr>
          </a:lstStyle>
          <a:p>
            <a:fld id="{240D5ECE-8B49-45CD-BE81-EF81920D1969}"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16" cstate="print"/>
          <a:srcRect l="2599" r="5874" b="5262"/>
          <a:stretch/>
        </p:blipFill>
        <p:spPr>
          <a:xfrm>
            <a:off x="3530" y="5867400"/>
            <a:ext cx="9144000" cy="1053694"/>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58050E-B668-4FA7-85AD-C750C80A6E9B}" type="datetimeFigureOut">
              <a:rPr lang="en-US" smtClean="0"/>
              <a:pPr/>
              <a:t>5/17/2013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0D5ECE-8B49-45CD-BE81-EF81920D1969}" type="slidenum">
              <a:rPr lang="en-US" smtClean="0"/>
              <a:pPr/>
              <a:t>‹#›</a:t>
            </a:fld>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61" r:id="rId4"/>
    <p:sldLayoutId id="2147483652" r:id="rId5"/>
    <p:sldLayoutId id="2147483654" r:id="rId6"/>
    <p:sldLayoutId id="2147483655" r:id="rId7"/>
    <p:sldLayoutId id="2147483660" r:id="rId8"/>
    <p:sldLayoutId id="2147483656" r:id="rId9"/>
    <p:sldLayoutId id="2147483676" r:id="rId10"/>
    <p:sldLayoutId id="2147483657" r:id="rId11"/>
    <p:sldLayoutId id="2147483658" r:id="rId12"/>
    <p:sldLayoutId id="2147483659" r:id="rId13"/>
    <p:sldLayoutId id="2147483663" r:id="rId14"/>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14.xml"/><Relationship Id="rId4" Type="http://schemas.openxmlformats.org/officeDocument/2006/relationships/image" Target="../media/image2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Workplace%20Conflict%20-%20How%20To%20Resolve%20Conflict%20in%20Workplace.FLV" TargetMode="Externa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7.xml"/><Relationship Id="rId7"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Funny%20Workplace%20Commercials.FLV"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14.xml"/><Relationship Id="rId5" Type="http://schemas.openxmlformats.org/officeDocument/2006/relationships/image" Target="../media/image24.jpeg"/><Relationship Id="rId4" Type="http://schemas.openxmlformats.org/officeDocument/2006/relationships/image" Target="../media/image2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4430754"/>
            <a:ext cx="5867400" cy="1970046"/>
          </a:xfrm>
        </p:spPr>
        <p:txBody>
          <a:bodyPr>
            <a:noAutofit/>
          </a:bodyPr>
          <a:lstStyle/>
          <a:p>
            <a:pPr algn="r" eaLnBrk="0" hangingPunct="0">
              <a:defRPr/>
            </a:pPr>
            <a:r>
              <a:rPr lang="en-US" sz="2000" dirty="0" smtClean="0"/>
              <a:t>faculty:</a:t>
            </a:r>
            <a:br>
              <a:rPr lang="en-US" sz="2000" dirty="0" smtClean="0"/>
            </a:br>
            <a:r>
              <a:rPr lang="en-US" sz="2000" dirty="0" smtClean="0"/>
              <a:t>b. k. </a:t>
            </a:r>
            <a:r>
              <a:rPr lang="en-US" sz="2000" dirty="0" err="1" smtClean="0"/>
              <a:t>dhar</a:t>
            </a:r>
            <a:r>
              <a:rPr lang="en-US" sz="2000" dirty="0" smtClean="0"/>
              <a:t/>
            </a:r>
            <a:br>
              <a:rPr lang="en-US" sz="2000" dirty="0" smtClean="0"/>
            </a:br>
            <a:r>
              <a:rPr lang="en-US" sz="2000" i="1" dirty="0" smtClean="0"/>
              <a:t>assistant professor</a:t>
            </a:r>
            <a:br>
              <a:rPr lang="en-US" sz="2000" i="1" dirty="0" smtClean="0"/>
            </a:br>
            <a:r>
              <a:rPr lang="en-US" sz="2000" i="1" dirty="0" smtClean="0"/>
              <a:t>faculty of business administration, </a:t>
            </a:r>
            <a:r>
              <a:rPr lang="en-US" sz="2000" i="1" dirty="0" err="1" smtClean="0"/>
              <a:t>ustc</a:t>
            </a:r>
            <a:r>
              <a:rPr lang="en-US" sz="2000" i="1" dirty="0" smtClean="0"/>
              <a:t/>
            </a:r>
            <a:br>
              <a:rPr lang="en-US" sz="2000" i="1" dirty="0" smtClean="0"/>
            </a:br>
            <a:r>
              <a:rPr lang="en-US" sz="2000" i="1" dirty="0" smtClean="0"/>
              <a:t>e-mail: babludhar@hotmail.com</a:t>
            </a:r>
            <a:br>
              <a:rPr lang="en-US" sz="2000" i="1" dirty="0" smtClean="0"/>
            </a:br>
            <a:r>
              <a:rPr lang="en-US" sz="2000" i="1" dirty="0" smtClean="0"/>
              <a:t>web: http://dhar.weebly.com</a:t>
            </a:r>
            <a:br>
              <a:rPr lang="en-US" sz="2000" i="1" dirty="0" smtClean="0"/>
            </a:br>
            <a:r>
              <a:rPr lang="en-US" sz="2000" i="1" dirty="0" smtClean="0"/>
              <a:t/>
            </a:r>
            <a:br>
              <a:rPr lang="en-US" sz="2000" i="1" dirty="0" smtClean="0"/>
            </a:br>
            <a:endParaRPr lang="en-US" sz="1800" i="1" dirty="0"/>
          </a:p>
        </p:txBody>
      </p:sp>
      <p:sp>
        <p:nvSpPr>
          <p:cNvPr id="4" name="Rectangle 3"/>
          <p:cNvSpPr/>
          <p:nvPr/>
        </p:nvSpPr>
        <p:spPr>
          <a:xfrm>
            <a:off x="3276600" y="1524000"/>
            <a:ext cx="5410200" cy="2062103"/>
          </a:xfrm>
          <a:prstGeom prst="rect">
            <a:avLst/>
          </a:prstGeom>
        </p:spPr>
        <p:txBody>
          <a:bodyPr wrap="square">
            <a:spAutoFit/>
          </a:bodyPr>
          <a:lstStyle/>
          <a:p>
            <a:pPr algn="r"/>
            <a:r>
              <a:rPr lang="en-US" sz="2000" b="1" dirty="0"/>
              <a:t>MBA </a:t>
            </a:r>
            <a:r>
              <a:rPr lang="en-US" sz="2000" b="1" dirty="0" smtClean="0"/>
              <a:t>Program</a:t>
            </a:r>
            <a:endParaRPr lang="en-US" sz="3600" b="1" dirty="0" smtClean="0"/>
          </a:p>
          <a:p>
            <a:pPr algn="r"/>
            <a:r>
              <a:rPr lang="en-US" sz="3600" b="1" dirty="0" smtClean="0"/>
              <a:t>Conflict &amp; Crisis </a:t>
            </a:r>
            <a:r>
              <a:rPr lang="en-US" sz="3600" b="1" dirty="0"/>
              <a:t>Management</a:t>
            </a:r>
          </a:p>
          <a:p>
            <a:pPr algn="r"/>
            <a:endParaRPr lang="en-US" sz="3600" b="1" dirty="0"/>
          </a:p>
        </p:txBody>
      </p:sp>
    </p:spTree>
    <p:extLst>
      <p:ext uri="{BB962C8B-B14F-4D97-AF65-F5344CB8AC3E}">
        <p14:creationId xmlns:p14="http://schemas.microsoft.com/office/powerpoint/2010/main" val="278567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4"/>
                                        </p:tgtEl>
                                        <p:attrNameLst>
                                          <p:attrName>style.color</p:attrName>
                                        </p:attrNameLst>
                                      </p:cBhvr>
                                      <p:to>
                                        <a:schemeClr val="bg1"/>
                                      </p:to>
                                    </p:animClr>
                                    <p:animClr clrSpc="rgb" dir="cw">
                                      <p:cBhvr>
                                        <p:cTn id="7" dur="250" autoRev="1" fill="remove"/>
                                        <p:tgtEl>
                                          <p:spTgt spid="4"/>
                                        </p:tgtEl>
                                        <p:attrNameLst>
                                          <p:attrName>fillcolor</p:attrName>
                                        </p:attrNameLst>
                                      </p:cBhvr>
                                      <p:to>
                                        <a:schemeClr val="bg1"/>
                                      </p:to>
                                    </p:animClr>
                                    <p:set>
                                      <p:cBhvr>
                                        <p:cTn id="8" dur="250" autoRev="1" fill="remove"/>
                                        <p:tgtEl>
                                          <p:spTgt spid="4"/>
                                        </p:tgtEl>
                                        <p:attrNameLst>
                                          <p:attrName>fill.type</p:attrName>
                                        </p:attrNameLst>
                                      </p:cBhvr>
                                      <p:to>
                                        <p:strVal val="solid"/>
                                      </p:to>
                                    </p:set>
                                    <p:set>
                                      <p:cBhvr>
                                        <p:cTn id="9" dur="250" autoRev="1" fill="remove"/>
                                        <p:tgtEl>
                                          <p:spTgt spid="4"/>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duotone>
              <a:prstClr val="black"/>
              <a:schemeClr val="accent6">
                <a:tint val="45000"/>
                <a:satMod val="400000"/>
              </a:schemeClr>
            </a:duotone>
            <a:extLst>
              <a:ext uri="{28A0092B-C50C-407E-A947-70E740481C1C}">
                <a14:useLocalDpi xmlns:a14="http://schemas.microsoft.com/office/drawing/2010/main" val="0"/>
              </a:ext>
            </a:extLst>
          </a:blip>
          <a:srcRect/>
          <a:stretch/>
        </p:blipFill>
        <p:spPr>
          <a:xfrm>
            <a:off x="507124" y="4114800"/>
            <a:ext cx="8103476" cy="1303284"/>
          </a:xfrm>
          <a:prstGeom prst="rect">
            <a:avLst/>
          </a:prstGeom>
        </p:spPr>
      </p:pic>
      <p:pic>
        <p:nvPicPr>
          <p:cNvPr id="3" name="Picture 2"/>
          <p:cNvPicPr>
            <a:picLocks noChangeAspect="1"/>
          </p:cNvPicPr>
          <p:nvPr/>
        </p:nvPicPr>
        <p:blipFill rotWithShape="1">
          <a:blip r:embed="rId3" cstate="email">
            <a:duotone>
              <a:prstClr val="black"/>
              <a:schemeClr val="accent4">
                <a:tint val="45000"/>
                <a:satMod val="400000"/>
              </a:schemeClr>
            </a:duotone>
            <a:extLst>
              <a:ext uri="{28A0092B-C50C-407E-A947-70E740481C1C}">
                <a14:useLocalDpi xmlns:a14="http://schemas.microsoft.com/office/drawing/2010/main" val="0"/>
              </a:ext>
            </a:extLst>
          </a:blip>
          <a:srcRect/>
          <a:stretch/>
        </p:blipFill>
        <p:spPr>
          <a:xfrm>
            <a:off x="507124" y="2057399"/>
            <a:ext cx="8103476" cy="1876097"/>
          </a:xfrm>
          <a:prstGeom prst="rect">
            <a:avLst/>
          </a:prstGeom>
        </p:spPr>
      </p:pic>
      <p:pic>
        <p:nvPicPr>
          <p:cNvPr id="4" name="Picture 3"/>
          <p:cNvPicPr>
            <a:picLocks noChangeAspect="1"/>
          </p:cNvPicPr>
          <p:nvPr/>
        </p:nvPicPr>
        <p:blipFill rotWithShape="1">
          <a:blip r:embed="rId4" cstate="email">
            <a:duotone>
              <a:prstClr val="black"/>
              <a:schemeClr val="accent2">
                <a:tint val="45000"/>
                <a:satMod val="400000"/>
              </a:schemeClr>
            </a:duotone>
            <a:extLst>
              <a:ext uri="{28A0092B-C50C-407E-A947-70E740481C1C}">
                <a14:useLocalDpi xmlns:a14="http://schemas.microsoft.com/office/drawing/2010/main" val="0"/>
              </a:ext>
            </a:extLst>
          </a:blip>
          <a:srcRect/>
          <a:stretch/>
        </p:blipFill>
        <p:spPr>
          <a:xfrm>
            <a:off x="507124" y="762000"/>
            <a:ext cx="8103476" cy="1072055"/>
          </a:xfrm>
          <a:prstGeom prst="rect">
            <a:avLst/>
          </a:prstGeom>
        </p:spPr>
      </p:pic>
    </p:spTree>
    <p:extLst>
      <p:ext uri="{BB962C8B-B14F-4D97-AF65-F5344CB8AC3E}">
        <p14:creationId xmlns:p14="http://schemas.microsoft.com/office/powerpoint/2010/main" val="9557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992354"/>
            <a:ext cx="5486400" cy="1970046"/>
          </a:xfrm>
        </p:spPr>
        <p:txBody>
          <a:bodyPr>
            <a:noAutofit/>
          </a:bodyPr>
          <a:lstStyle/>
          <a:p>
            <a:pPr lvl="0"/>
            <a:r>
              <a:rPr lang="en-US" sz="2800" dirty="0" smtClean="0"/>
              <a:t>Communication styles as barriers to dealing with conflicts and complaints</a:t>
            </a:r>
            <a:endParaRPr lang="en-US" sz="2800" dirty="0"/>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3</a:t>
            </a:r>
            <a:endParaRPr lang="en-US" sz="17000" b="1" dirty="0">
              <a:solidFill>
                <a:srgbClr val="F26200">
                  <a:alpha val="40000"/>
                </a:srgbClr>
              </a:solidFill>
              <a:cs typeface="Arial" pitchFamily="34" charset="0"/>
            </a:endParaRPr>
          </a:p>
        </p:txBody>
      </p:sp>
    </p:spTree>
    <p:extLst>
      <p:ext uri="{BB962C8B-B14F-4D97-AF65-F5344CB8AC3E}">
        <p14:creationId xmlns:p14="http://schemas.microsoft.com/office/powerpoint/2010/main" val="127611386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email">
            <a:duotone>
              <a:prstClr val="black"/>
              <a:schemeClr val="accent5">
                <a:tint val="45000"/>
                <a:satMod val="400000"/>
              </a:schemeClr>
            </a:duotone>
            <a:extLst>
              <a:ext uri="{28A0092B-C50C-407E-A947-70E740481C1C}">
                <a14:useLocalDpi xmlns:a14="http://schemas.microsoft.com/office/drawing/2010/main" val="0"/>
              </a:ext>
            </a:extLst>
          </a:blip>
          <a:srcRect/>
          <a:stretch/>
        </p:blipFill>
        <p:spPr>
          <a:xfrm>
            <a:off x="-1" y="1676400"/>
            <a:ext cx="9144001" cy="2191407"/>
          </a:xfrm>
          <a:prstGeom prst="rect">
            <a:avLst/>
          </a:prstGeom>
        </p:spPr>
      </p:pic>
      <p:cxnSp>
        <p:nvCxnSpPr>
          <p:cNvPr id="5" name="Straight Connector 4"/>
          <p:cNvCxnSpPr/>
          <p:nvPr/>
        </p:nvCxnSpPr>
        <p:spPr>
          <a:xfrm>
            <a:off x="3695699" y="2590800"/>
            <a:ext cx="2324101"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5413664" y="2936175"/>
            <a:ext cx="1593273"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7043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992354"/>
            <a:ext cx="5410200" cy="1970046"/>
          </a:xfrm>
        </p:spPr>
        <p:txBody>
          <a:bodyPr>
            <a:noAutofit/>
          </a:bodyPr>
          <a:lstStyle/>
          <a:p>
            <a:pPr lvl="0"/>
            <a:r>
              <a:rPr lang="en-US" sz="2800" dirty="0" smtClean="0"/>
              <a:t>Techniques for dealing with </a:t>
            </a:r>
            <a:br>
              <a:rPr lang="en-US" sz="2800" dirty="0" smtClean="0"/>
            </a:br>
            <a:r>
              <a:rPr lang="en-US" sz="2800" dirty="0" smtClean="0"/>
              <a:t>conflict and complaints</a:t>
            </a:r>
            <a:endParaRPr lang="en-US" sz="2800" dirty="0"/>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a:solidFill>
                  <a:srgbClr val="F26200">
                    <a:alpha val="40000"/>
                  </a:srgbClr>
                </a:solidFill>
                <a:cs typeface="Arial" pitchFamily="34" charset="0"/>
              </a:rPr>
              <a:t>4</a:t>
            </a:r>
            <a:endParaRPr lang="en-US" sz="17000" b="1" dirty="0">
              <a:solidFill>
                <a:srgbClr val="F26200">
                  <a:alpha val="40000"/>
                </a:srgbClr>
              </a:solidFill>
              <a:cs typeface="Arial" pitchFamily="34" charset="0"/>
            </a:endParaRPr>
          </a:p>
        </p:txBody>
      </p:sp>
    </p:spTree>
    <p:extLst>
      <p:ext uri="{BB962C8B-B14F-4D97-AF65-F5344CB8AC3E}">
        <p14:creationId xmlns:p14="http://schemas.microsoft.com/office/powerpoint/2010/main" val="127611386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hlinkClick r:id="rId2" action="ppaction://hlinkfile"/>
              </a:rPr>
              <a:t>LET’S ENJOY A VIDEO</a:t>
            </a:r>
            <a:endParaRPr lang="en-US" dirty="0"/>
          </a:p>
        </p:txBody>
      </p:sp>
      <p:sp>
        <p:nvSpPr>
          <p:cNvPr id="5" name="Text Placeholder 4"/>
          <p:cNvSpPr>
            <a:spLocks noGrp="1"/>
          </p:cNvSpPr>
          <p:nvPr>
            <p:ph type="body" sz="quarter" idx="14"/>
          </p:nvPr>
        </p:nvSpPr>
        <p:spPr/>
        <p:txBody>
          <a:bodyPr/>
          <a:lstStyle/>
          <a:p>
            <a:r>
              <a:rPr lang="en-US" dirty="0" smtClean="0"/>
              <a:t>Conflict and Crisis Management</a:t>
            </a:r>
            <a:endParaRPr lang="en-US" dirty="0"/>
          </a:p>
        </p:txBody>
      </p:sp>
    </p:spTree>
    <p:extLst>
      <p:ext uri="{BB962C8B-B14F-4D97-AF65-F5344CB8AC3E}">
        <p14:creationId xmlns:p14="http://schemas.microsoft.com/office/powerpoint/2010/main" val="1634667689"/>
      </p:ext>
    </p:extLst>
  </p:cSld>
  <p:clrMapOvr>
    <a:masterClrMapping/>
  </p:clrMapOvr>
  <mc:AlternateContent xmlns:mc="http://schemas.openxmlformats.org/markup-compatibility/2006">
    <mc:Choice xmlns:p14="http://schemas.microsoft.com/office/powerpoint/2010/main" Requires="p14">
      <p:transition spd="slow" p14:dur="2000">
        <p14:vortex/>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914400"/>
            <a:ext cx="9144000" cy="3358720"/>
          </a:xfrm>
          <a:prstGeom prst="rect">
            <a:avLst/>
          </a:prstGeom>
        </p:spPr>
      </p:pic>
      <p:cxnSp>
        <p:nvCxnSpPr>
          <p:cNvPr id="4" name="Straight Connector 3"/>
          <p:cNvCxnSpPr/>
          <p:nvPr/>
        </p:nvCxnSpPr>
        <p:spPr>
          <a:xfrm>
            <a:off x="3048000" y="1788225"/>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5" name="Straight Connector 4"/>
          <p:cNvCxnSpPr/>
          <p:nvPr/>
        </p:nvCxnSpPr>
        <p:spPr>
          <a:xfrm>
            <a:off x="1028700" y="31242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a:xfrm>
            <a:off x="1028700" y="34290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7" name="Straight Connector 6"/>
          <p:cNvCxnSpPr/>
          <p:nvPr/>
        </p:nvCxnSpPr>
        <p:spPr>
          <a:xfrm>
            <a:off x="1028700" y="37813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1028700" y="41148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2667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1905000"/>
            <a:ext cx="9144000" cy="2301765"/>
          </a:xfrm>
          <a:prstGeom prst="rect">
            <a:avLst/>
          </a:prstGeom>
        </p:spPr>
      </p:pic>
    </p:spTree>
    <p:extLst>
      <p:ext uri="{BB962C8B-B14F-4D97-AF65-F5344CB8AC3E}">
        <p14:creationId xmlns:p14="http://schemas.microsoft.com/office/powerpoint/2010/main" val="9928973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Title 3"/>
          <p:cNvSpPr txBox="1">
            <a:spLocks/>
          </p:cNvSpPr>
          <p:nvPr/>
        </p:nvSpPr>
        <p:spPr>
          <a:xfrm>
            <a:off x="228600" y="3703704"/>
            <a:ext cx="7315200" cy="1325496"/>
          </a:xfrm>
          <a:prstGeom prst="rect">
            <a:avLst/>
          </a:prstGeom>
          <a:noFill/>
          <a:ln>
            <a:noFill/>
          </a:ln>
        </p:spPr>
        <p:txBody>
          <a:bodyPr vert="horz" lIns="91440" tIns="45720" rIns="91440" bIns="45720" rtlCol="0" anchor="ctr">
            <a:normAutofit/>
            <a:scene3d>
              <a:camera prst="orthographicFront"/>
              <a:lightRig rig="soft" dir="t">
                <a:rot lat="0" lon="0" rev="17220000"/>
              </a:lightRig>
            </a:scene3d>
            <a:sp3d prstMaterial="softEdge"/>
          </a:bodyPr>
          <a:lstStyle/>
          <a:p>
            <a:pPr>
              <a:lnSpc>
                <a:spcPct val="87000"/>
              </a:lnSpc>
              <a:spcBef>
                <a:spcPct val="0"/>
              </a:spcBef>
              <a:defRPr/>
            </a:pPr>
            <a:r>
              <a:rPr lang="en-US" sz="4400" dirty="0" smtClean="0">
                <a:solidFill>
                  <a:srgbClr val="92D050"/>
                </a:solidFill>
              </a:rPr>
              <a:t>Thank You</a:t>
            </a:r>
            <a:endParaRPr lang="en-US" sz="5600" b="1" dirty="0">
              <a:solidFill>
                <a:srgbClr val="92D050"/>
              </a:solidFill>
              <a:latin typeface="Arial" pitchFamily="34" charset="0"/>
              <a:cs typeface="Arial" pitchFamily="34" charset="0"/>
            </a:endParaRPr>
          </a:p>
        </p:txBody>
      </p:sp>
      <p:pic>
        <p:nvPicPr>
          <p:cNvPr id="7" name="Picture 6"/>
          <p:cNvPicPr>
            <a:picLocks noChangeAspect="1"/>
          </p:cNvPicPr>
          <p:nvPr/>
        </p:nvPicPr>
        <p:blipFill>
          <a:blip r:embed="rId4" cstate="print"/>
          <a:stretch>
            <a:fillRect/>
          </a:stretch>
        </p:blipFill>
        <p:spPr>
          <a:xfrm>
            <a:off x="20548" y="20547"/>
            <a:ext cx="3498527" cy="2825393"/>
          </a:xfrm>
          <a:prstGeom prst="rect">
            <a:avLst/>
          </a:prstGeom>
        </p:spPr>
      </p:pic>
      <p:pic>
        <p:nvPicPr>
          <p:cNvPr id="8" name="Picture 7"/>
          <p:cNvPicPr>
            <a:picLocks noChangeAspect="1"/>
          </p:cNvPicPr>
          <p:nvPr/>
        </p:nvPicPr>
        <p:blipFill>
          <a:blip r:embed="rId5" cstate="print"/>
          <a:stretch>
            <a:fillRect/>
          </a:stretch>
        </p:blipFill>
        <p:spPr>
          <a:xfrm>
            <a:off x="3503486" y="20548"/>
            <a:ext cx="5624418" cy="2825496"/>
          </a:xfrm>
          <a:prstGeom prst="rect">
            <a:avLst/>
          </a:prstGeom>
        </p:spPr>
      </p:pic>
      <p:pic>
        <p:nvPicPr>
          <p:cNvPr id="9" name="Picture 8"/>
          <p:cNvPicPr>
            <a:picLocks noChangeAspect="1"/>
          </p:cNvPicPr>
          <p:nvPr/>
        </p:nvPicPr>
        <p:blipFill>
          <a:blip r:embed="rId6" cstate="print"/>
          <a:stretch>
            <a:fillRect/>
          </a:stretch>
        </p:blipFill>
        <p:spPr>
          <a:xfrm>
            <a:off x="3043" y="2822270"/>
            <a:ext cx="7668994" cy="2296266"/>
          </a:xfrm>
          <a:prstGeom prst="rect">
            <a:avLst/>
          </a:prstGeom>
        </p:spPr>
      </p:pic>
      <p:pic>
        <p:nvPicPr>
          <p:cNvPr id="10" name="Picture 9"/>
          <p:cNvPicPr>
            <a:picLocks noChangeAspect="1"/>
          </p:cNvPicPr>
          <p:nvPr/>
        </p:nvPicPr>
        <p:blipFill>
          <a:blip r:embed="rId7" cstate="print"/>
          <a:stretch>
            <a:fillRect/>
          </a:stretch>
        </p:blipFill>
        <p:spPr>
          <a:xfrm>
            <a:off x="7662119" y="2819400"/>
            <a:ext cx="1461333" cy="2293850"/>
          </a:xfrm>
          <a:prstGeom prst="rect">
            <a:avLst/>
          </a:prstGeom>
        </p:spPr>
      </p:pic>
      <p:sp>
        <p:nvSpPr>
          <p:cNvPr id="6" name="Rectangle 5"/>
          <p:cNvSpPr/>
          <p:nvPr/>
        </p:nvSpPr>
        <p:spPr>
          <a:xfrm>
            <a:off x="8755230" y="2469776"/>
            <a:ext cx="304800" cy="152400"/>
          </a:xfrm>
          <a:prstGeom prst="rect">
            <a:avLst/>
          </a:prstGeom>
          <a:solidFill>
            <a:srgbClr val="F274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47F28"/>
              </a:solidFill>
            </a:endParaRPr>
          </a:p>
        </p:txBody>
      </p:sp>
      <p:grpSp>
        <p:nvGrpSpPr>
          <p:cNvPr id="20" name="Group 19"/>
          <p:cNvGrpSpPr/>
          <p:nvPr/>
        </p:nvGrpSpPr>
        <p:grpSpPr>
          <a:xfrm>
            <a:off x="0" y="5089818"/>
            <a:ext cx="9144000" cy="1768182"/>
            <a:chOff x="0" y="5089818"/>
            <a:chExt cx="9144000" cy="1768182"/>
          </a:xfrm>
        </p:grpSpPr>
        <p:pic>
          <p:nvPicPr>
            <p:cNvPr id="11" name="Picture 10"/>
            <p:cNvPicPr>
              <a:picLocks/>
            </p:cNvPicPr>
            <p:nvPr/>
          </p:nvPicPr>
          <p:blipFill>
            <a:blip r:embed="rId8" cstate="print"/>
            <a:stretch>
              <a:fillRect/>
            </a:stretch>
          </p:blipFill>
          <p:spPr>
            <a:xfrm>
              <a:off x="24064" y="5089818"/>
              <a:ext cx="9098280" cy="1737360"/>
            </a:xfrm>
            <a:prstGeom prst="rect">
              <a:avLst/>
            </a:prstGeom>
          </p:spPr>
        </p:pic>
        <p:sp>
          <p:nvSpPr>
            <p:cNvPr id="16" name="Rectangle 15"/>
            <p:cNvSpPr/>
            <p:nvPr/>
          </p:nvSpPr>
          <p:spPr>
            <a:xfrm>
              <a:off x="0" y="518160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rot="5400000">
              <a:off x="4537710" y="2251710"/>
              <a:ext cx="68580" cy="914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p:nvSpPr>
          <p:spPr>
            <a:xfrm>
              <a:off x="9098281" y="5158740"/>
              <a:ext cx="45719" cy="167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4" name="Title 3"/>
          <p:cNvSpPr txBox="1">
            <a:spLocks/>
          </p:cNvSpPr>
          <p:nvPr/>
        </p:nvSpPr>
        <p:spPr>
          <a:xfrm>
            <a:off x="228600" y="3276600"/>
            <a:ext cx="7315200" cy="1325563"/>
          </a:xfrm>
          <a:prstGeom prst="rect">
            <a:avLst/>
          </a:prstGeom>
          <a:noFill/>
          <a:ln>
            <a:noFill/>
          </a:ln>
        </p:spPr>
        <p:txBody>
          <a:bodyPr vert="horz" lIns="91440" tIns="45720" rIns="91440" bIns="45720" rtlCol="0" anchor="ctr">
            <a:noAutofit/>
            <a:scene3d>
              <a:camera prst="orthographicFront"/>
              <a:lightRig rig="soft" dir="t">
                <a:rot lat="0" lon="0" rev="17220000"/>
              </a:lightRig>
            </a:scene3d>
            <a:sp3d prstMaterial="softEdge"/>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87000"/>
              </a:lnSpc>
            </a:pPr>
            <a:r>
              <a:rPr lang="en-US" sz="5600" dirty="0" smtClean="0">
                <a:solidFill>
                  <a:schemeClr val="bg1"/>
                </a:solidFill>
              </a:rPr>
              <a:t>This is the END </a:t>
            </a:r>
          </a:p>
          <a:p>
            <a:pPr algn="l">
              <a:lnSpc>
                <a:spcPct val="87000"/>
              </a:lnSpc>
            </a:pPr>
            <a:r>
              <a:rPr lang="en-US" sz="5600" dirty="0" smtClean="0">
                <a:solidFill>
                  <a:schemeClr val="bg1"/>
                </a:solidFill>
              </a:rPr>
              <a:t>of the Chapter</a:t>
            </a:r>
            <a:endParaRPr lang="en-US" sz="5600" b="1" dirty="0">
              <a:solidFill>
                <a:schemeClr val="bg1"/>
              </a:solidFill>
              <a:latin typeface="Arial" pitchFamily="34" charset="0"/>
              <a:cs typeface="Arial" pitchFamily="34" charset="0"/>
            </a:endParaRPr>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0"/>
                                  </p:stCondLst>
                                  <p:childTnLst>
                                    <p:animEffect transition="out" filter="fade">
                                      <p:cBhvr>
                                        <p:cTn id="6" dur="10"/>
                                        <p:tgtEl>
                                          <p:spTgt spid="6"/>
                                        </p:tgtEl>
                                      </p:cBhvr>
                                    </p:animEffect>
                                    <p:set>
                                      <p:cBhvr>
                                        <p:cTn id="7" dur="1" fill="hold">
                                          <p:stCondLst>
                                            <p:cond delay="9"/>
                                          </p:stCondLst>
                                        </p:cTn>
                                        <p:tgtEl>
                                          <p:spTgt spid="6"/>
                                        </p:tgtEl>
                                        <p:attrNameLst>
                                          <p:attrName>style.visibility</p:attrName>
                                        </p:attrNameLst>
                                      </p:cBhvr>
                                      <p:to>
                                        <p:strVal val="hidden"/>
                                      </p:to>
                                    </p:set>
                                  </p:childTnLst>
                                </p:cTn>
                              </p:par>
                              <p:par>
                                <p:cTn id="8" presetID="2" presetClass="exit" presetSubtype="9" fill="hold" nodeType="withEffect">
                                  <p:stCondLst>
                                    <p:cond delay="0"/>
                                  </p:stCondLst>
                                  <p:childTnLst>
                                    <p:anim calcmode="lin" valueType="num">
                                      <p:cBhvr additive="base">
                                        <p:cTn id="9" dur="750"/>
                                        <p:tgtEl>
                                          <p:spTgt spid="7"/>
                                        </p:tgtEl>
                                        <p:attrNameLst>
                                          <p:attrName>ppt_x</p:attrName>
                                        </p:attrNameLst>
                                      </p:cBhvr>
                                      <p:tavLst>
                                        <p:tav tm="0">
                                          <p:val>
                                            <p:strVal val="ppt_x"/>
                                          </p:val>
                                        </p:tav>
                                        <p:tav tm="100000">
                                          <p:val>
                                            <p:strVal val="0-ppt_w/2"/>
                                          </p:val>
                                        </p:tav>
                                      </p:tavLst>
                                    </p:anim>
                                    <p:anim calcmode="lin" valueType="num">
                                      <p:cBhvr additive="base">
                                        <p:cTn id="10" dur="750"/>
                                        <p:tgtEl>
                                          <p:spTgt spid="7"/>
                                        </p:tgtEl>
                                        <p:attrNameLst>
                                          <p:attrName>ppt_y</p:attrName>
                                        </p:attrNameLst>
                                      </p:cBhvr>
                                      <p:tavLst>
                                        <p:tav tm="0">
                                          <p:val>
                                            <p:strVal val="ppt_y"/>
                                          </p:val>
                                        </p:tav>
                                        <p:tav tm="100000">
                                          <p:val>
                                            <p:strVal val="0-ppt_h/2"/>
                                          </p:val>
                                        </p:tav>
                                      </p:tavLst>
                                    </p:anim>
                                    <p:set>
                                      <p:cBhvr>
                                        <p:cTn id="11" dur="1" fill="hold">
                                          <p:stCondLst>
                                            <p:cond delay="749"/>
                                          </p:stCondLst>
                                        </p:cTn>
                                        <p:tgtEl>
                                          <p:spTgt spid="7"/>
                                        </p:tgtEl>
                                        <p:attrNameLst>
                                          <p:attrName>style.visibility</p:attrName>
                                        </p:attrNameLst>
                                      </p:cBhvr>
                                      <p:to>
                                        <p:strVal val="hidden"/>
                                      </p:to>
                                    </p:set>
                                  </p:childTnLst>
                                </p:cTn>
                              </p:par>
                              <p:par>
                                <p:cTn id="12" presetID="2" presetClass="exit" presetSubtype="3" fill="hold" nodeType="withEffect">
                                  <p:stCondLst>
                                    <p:cond delay="0"/>
                                  </p:stCondLst>
                                  <p:childTnLst>
                                    <p:anim calcmode="lin" valueType="num">
                                      <p:cBhvr additive="base">
                                        <p:cTn id="13" dur="750"/>
                                        <p:tgtEl>
                                          <p:spTgt spid="8"/>
                                        </p:tgtEl>
                                        <p:attrNameLst>
                                          <p:attrName>ppt_x</p:attrName>
                                        </p:attrNameLst>
                                      </p:cBhvr>
                                      <p:tavLst>
                                        <p:tav tm="0">
                                          <p:val>
                                            <p:strVal val="ppt_x"/>
                                          </p:val>
                                        </p:tav>
                                        <p:tav tm="100000">
                                          <p:val>
                                            <p:strVal val="1+ppt_w/2"/>
                                          </p:val>
                                        </p:tav>
                                      </p:tavLst>
                                    </p:anim>
                                    <p:anim calcmode="lin" valueType="num">
                                      <p:cBhvr additive="base">
                                        <p:cTn id="14" dur="750"/>
                                        <p:tgtEl>
                                          <p:spTgt spid="8"/>
                                        </p:tgtEl>
                                        <p:attrNameLst>
                                          <p:attrName>ppt_y</p:attrName>
                                        </p:attrNameLst>
                                      </p:cBhvr>
                                      <p:tavLst>
                                        <p:tav tm="0">
                                          <p:val>
                                            <p:strVal val="ppt_y"/>
                                          </p:val>
                                        </p:tav>
                                        <p:tav tm="100000">
                                          <p:val>
                                            <p:strVal val="0-ppt_h/2"/>
                                          </p:val>
                                        </p:tav>
                                      </p:tavLst>
                                    </p:anim>
                                    <p:set>
                                      <p:cBhvr>
                                        <p:cTn id="15" dur="1" fill="hold">
                                          <p:stCondLst>
                                            <p:cond delay="749"/>
                                          </p:stCondLst>
                                        </p:cTn>
                                        <p:tgtEl>
                                          <p:spTgt spid="8"/>
                                        </p:tgtEl>
                                        <p:attrNameLst>
                                          <p:attrName>style.visibility</p:attrName>
                                        </p:attrNameLst>
                                      </p:cBhvr>
                                      <p:to>
                                        <p:strVal val="hidden"/>
                                      </p:to>
                                    </p:set>
                                  </p:childTnLst>
                                </p:cTn>
                              </p:par>
                              <p:par>
                                <p:cTn id="16" presetID="2" presetClass="exit" presetSubtype="8" fill="hold" nodeType="withEffect">
                                  <p:stCondLst>
                                    <p:cond delay="0"/>
                                  </p:stCondLst>
                                  <p:childTnLst>
                                    <p:anim calcmode="lin" valueType="num">
                                      <p:cBhvr additive="base">
                                        <p:cTn id="17" dur="750"/>
                                        <p:tgtEl>
                                          <p:spTgt spid="9"/>
                                        </p:tgtEl>
                                        <p:attrNameLst>
                                          <p:attrName>ppt_x</p:attrName>
                                        </p:attrNameLst>
                                      </p:cBhvr>
                                      <p:tavLst>
                                        <p:tav tm="0">
                                          <p:val>
                                            <p:strVal val="ppt_x"/>
                                          </p:val>
                                        </p:tav>
                                        <p:tav tm="100000">
                                          <p:val>
                                            <p:strVal val="0-ppt_w/2"/>
                                          </p:val>
                                        </p:tav>
                                      </p:tavLst>
                                    </p:anim>
                                    <p:anim calcmode="lin" valueType="num">
                                      <p:cBhvr additive="base">
                                        <p:cTn id="18" dur="750"/>
                                        <p:tgtEl>
                                          <p:spTgt spid="9"/>
                                        </p:tgtEl>
                                        <p:attrNameLst>
                                          <p:attrName>ppt_y</p:attrName>
                                        </p:attrNameLst>
                                      </p:cBhvr>
                                      <p:tavLst>
                                        <p:tav tm="0">
                                          <p:val>
                                            <p:strVal val="ppt_y"/>
                                          </p:val>
                                        </p:tav>
                                        <p:tav tm="100000">
                                          <p:val>
                                            <p:strVal val="ppt_y"/>
                                          </p:val>
                                        </p:tav>
                                      </p:tavLst>
                                    </p:anim>
                                    <p:set>
                                      <p:cBhvr>
                                        <p:cTn id="19" dur="1" fill="hold">
                                          <p:stCondLst>
                                            <p:cond delay="749"/>
                                          </p:stCondLst>
                                        </p:cTn>
                                        <p:tgtEl>
                                          <p:spTgt spid="9"/>
                                        </p:tgtEl>
                                        <p:attrNameLst>
                                          <p:attrName>style.visibility</p:attrName>
                                        </p:attrNameLst>
                                      </p:cBhvr>
                                      <p:to>
                                        <p:strVal val="hidden"/>
                                      </p:to>
                                    </p:set>
                                  </p:childTnLst>
                                </p:cTn>
                              </p:par>
                              <p:par>
                                <p:cTn id="20" presetID="2" presetClass="exit" presetSubtype="2" fill="hold" nodeType="withEffect">
                                  <p:stCondLst>
                                    <p:cond delay="0"/>
                                  </p:stCondLst>
                                  <p:childTnLst>
                                    <p:anim calcmode="lin" valueType="num">
                                      <p:cBhvr additive="base">
                                        <p:cTn id="21" dur="750"/>
                                        <p:tgtEl>
                                          <p:spTgt spid="10"/>
                                        </p:tgtEl>
                                        <p:attrNameLst>
                                          <p:attrName>ppt_x</p:attrName>
                                        </p:attrNameLst>
                                      </p:cBhvr>
                                      <p:tavLst>
                                        <p:tav tm="0">
                                          <p:val>
                                            <p:strVal val="ppt_x"/>
                                          </p:val>
                                        </p:tav>
                                        <p:tav tm="100000">
                                          <p:val>
                                            <p:strVal val="1+ppt_w/2"/>
                                          </p:val>
                                        </p:tav>
                                      </p:tavLst>
                                    </p:anim>
                                    <p:anim calcmode="lin" valueType="num">
                                      <p:cBhvr additive="base">
                                        <p:cTn id="22" dur="750"/>
                                        <p:tgtEl>
                                          <p:spTgt spid="10"/>
                                        </p:tgtEl>
                                        <p:attrNameLst>
                                          <p:attrName>ppt_y</p:attrName>
                                        </p:attrNameLst>
                                      </p:cBhvr>
                                      <p:tavLst>
                                        <p:tav tm="0">
                                          <p:val>
                                            <p:strVal val="ppt_y"/>
                                          </p:val>
                                        </p:tav>
                                        <p:tav tm="100000">
                                          <p:val>
                                            <p:strVal val="ppt_y"/>
                                          </p:val>
                                        </p:tav>
                                      </p:tavLst>
                                    </p:anim>
                                    <p:set>
                                      <p:cBhvr>
                                        <p:cTn id="23" dur="1" fill="hold">
                                          <p:stCondLst>
                                            <p:cond delay="749"/>
                                          </p:stCondLst>
                                        </p:cTn>
                                        <p:tgtEl>
                                          <p:spTgt spid="10"/>
                                        </p:tgtEl>
                                        <p:attrNameLst>
                                          <p:attrName>style.visibility</p:attrName>
                                        </p:attrNameLst>
                                      </p:cBhvr>
                                      <p:to>
                                        <p:strVal val="hidden"/>
                                      </p:to>
                                    </p:set>
                                  </p:childTnLst>
                                </p:cTn>
                              </p:par>
                              <p:par>
                                <p:cTn id="24" presetID="10" presetClass="exit" presetSubtype="0" fill="hold" grpId="0" nodeType="withEffect">
                                  <p:stCondLst>
                                    <p:cond delay="0"/>
                                  </p:stCondLst>
                                  <p:childTnLst>
                                    <p:animEffect transition="out" filter="fade">
                                      <p:cBhvr>
                                        <p:cTn id="25" dur="250"/>
                                        <p:tgtEl>
                                          <p:spTgt spid="14"/>
                                        </p:tgtEl>
                                      </p:cBhvr>
                                    </p:animEffect>
                                    <p:set>
                                      <p:cBhvr>
                                        <p:cTn id="26" dur="1" fill="hold">
                                          <p:stCondLst>
                                            <p:cond delay="24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733800" y="1316420"/>
            <a:ext cx="4953000" cy="1416269"/>
          </a:xfrm>
        </p:spPr>
        <p:txBody>
          <a:bodyPr>
            <a:normAutofit/>
          </a:bodyPr>
          <a:lstStyle/>
          <a:p>
            <a:r>
              <a:rPr lang="en-US" dirty="0" smtClean="0"/>
              <a:t>Conflict &amp; Crisis Management</a:t>
            </a:r>
            <a:endParaRPr lang="en-US" dirty="0" smtClean="0"/>
          </a:p>
        </p:txBody>
      </p:sp>
      <p:sp>
        <p:nvSpPr>
          <p:cNvPr id="5" name="Title 4"/>
          <p:cNvSpPr>
            <a:spLocks noGrp="1"/>
          </p:cNvSpPr>
          <p:nvPr>
            <p:ph type="title"/>
          </p:nvPr>
        </p:nvSpPr>
        <p:spPr>
          <a:xfrm>
            <a:off x="228600" y="3048000"/>
            <a:ext cx="7239000" cy="1828800"/>
          </a:xfrm>
        </p:spPr>
        <p:txBody>
          <a:bodyPr>
            <a:normAutofit/>
          </a:bodyPr>
          <a:lstStyle/>
          <a:p>
            <a:pPr algn="l"/>
            <a:r>
              <a:rPr lang="en-US" sz="2400" b="0" dirty="0" smtClean="0">
                <a:solidFill>
                  <a:srgbClr val="7BCF27"/>
                </a:solidFill>
                <a:latin typeface="Calibri" pitchFamily="34" charset="0"/>
              </a:rPr>
              <a:t>Chapter 1</a:t>
            </a:r>
            <a:r>
              <a:rPr lang="en-US" sz="2400" b="0" dirty="0">
                <a:solidFill>
                  <a:srgbClr val="262626"/>
                </a:solidFill>
              </a:rPr>
              <a:t/>
            </a:r>
            <a:br>
              <a:rPr lang="en-US" sz="2400" b="0" dirty="0">
                <a:solidFill>
                  <a:srgbClr val="262626"/>
                </a:solidFill>
              </a:rPr>
            </a:br>
            <a:r>
              <a:rPr lang="en-US" sz="5600" b="0" dirty="0" smtClean="0">
                <a:solidFill>
                  <a:prstClr val="white"/>
                </a:solidFill>
              </a:rPr>
              <a:t>INTRODUCTION</a:t>
            </a:r>
            <a:endParaRPr lang="en-US" sz="5600" b="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7924800" cy="707886"/>
          </a:xfrm>
          <a:prstGeom prst="rect">
            <a:avLst/>
          </a:prstGeom>
          <a:noFill/>
        </p:spPr>
        <p:txBody>
          <a:bodyPr wrap="square" rtlCol="0">
            <a:normAutofit/>
          </a:bodyPr>
          <a:lstStyle/>
          <a:p>
            <a:r>
              <a:rPr lang="en-US" sz="4000" b="1" dirty="0" smtClean="0">
                <a:solidFill>
                  <a:schemeClr val="tx1">
                    <a:lumMod val="85000"/>
                    <a:lumOff val="15000"/>
                  </a:schemeClr>
                </a:solidFill>
                <a:latin typeface="+mj-lt"/>
              </a:rPr>
              <a:t>Introduction</a:t>
            </a:r>
            <a:endParaRPr lang="en-US" sz="4000" dirty="0">
              <a:solidFill>
                <a:schemeClr val="tx1">
                  <a:lumMod val="50000"/>
                  <a:lumOff val="50000"/>
                </a:schemeClr>
              </a:solidFill>
              <a:latin typeface="+mj-lt"/>
              <a:cs typeface="Arial" pitchFamily="34" charset="0"/>
            </a:endParaRPr>
          </a:p>
        </p:txBody>
      </p:sp>
      <p:cxnSp>
        <p:nvCxnSpPr>
          <p:cNvPr id="10" name="Straight Connector 9"/>
          <p:cNvCxnSpPr/>
          <p:nvPr/>
        </p:nvCxnSpPr>
        <p:spPr>
          <a:xfrm>
            <a:off x="1905000" y="2936809"/>
            <a:ext cx="5257800" cy="1588"/>
          </a:xfrm>
          <a:prstGeom prst="line">
            <a:avLst/>
          </a:prstGeom>
          <a:ln w="47625">
            <a:solidFill>
              <a:srgbClr val="E4E4E4"/>
            </a:solidFill>
          </a:ln>
          <a:effectLst/>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750711" y="5127978"/>
            <a:ext cx="7973935" cy="400110"/>
          </a:xfrm>
          <a:prstGeom prst="rect">
            <a:avLst/>
          </a:prstGeom>
          <a:noFill/>
        </p:spPr>
        <p:txBody>
          <a:bodyPr wrap="none" rtlCol="0">
            <a:normAutofit/>
          </a:bodyPr>
          <a:lstStyle/>
          <a:p>
            <a:pPr algn="r"/>
            <a:r>
              <a:rPr lang="en-US" sz="2000" b="1" dirty="0" smtClean="0">
                <a:solidFill>
                  <a:schemeClr val="tx1">
                    <a:lumMod val="75000"/>
                    <a:lumOff val="25000"/>
                  </a:schemeClr>
                </a:solidFill>
              </a:rPr>
              <a:t>Conflict &amp; Crisis Management</a:t>
            </a:r>
            <a:endParaRPr lang="en-US" sz="2000" b="1" dirty="0">
              <a:solidFill>
                <a:schemeClr val="tx1">
                  <a:lumMod val="75000"/>
                  <a:lumOff val="25000"/>
                </a:schemeClr>
              </a:solidFill>
            </a:endParaRPr>
          </a:p>
        </p:txBody>
      </p:sp>
      <p:sp>
        <p:nvSpPr>
          <p:cNvPr id="12" name="Rectangle 11"/>
          <p:cNvSpPr/>
          <p:nvPr/>
        </p:nvSpPr>
        <p:spPr>
          <a:xfrm>
            <a:off x="8686800" y="5284486"/>
            <a:ext cx="457200" cy="96672"/>
          </a:xfrm>
          <a:prstGeom prst="rect">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FF6600"/>
                </a:solidFill>
              </a:rPr>
              <a:t>           </a:t>
            </a:r>
            <a:endParaRPr lang="en-US" dirty="0">
              <a:solidFill>
                <a:srgbClr val="FF6600"/>
              </a:solidFill>
            </a:endParaRPr>
          </a:p>
        </p:txBody>
      </p:sp>
      <p:sp>
        <p:nvSpPr>
          <p:cNvPr id="6" name="Oval 5"/>
          <p:cNvSpPr/>
          <p:nvPr/>
        </p:nvSpPr>
        <p:spPr>
          <a:xfrm>
            <a:off x="76200" y="1946209"/>
            <a:ext cx="2057400" cy="2057400"/>
          </a:xfrm>
          <a:prstGeom prst="ellipse">
            <a:avLst/>
          </a:prstGeom>
          <a:gradFill flip="none" rotWithShape="1">
            <a:gsLst>
              <a:gs pos="0">
                <a:srgbClr val="F39C29"/>
              </a:gs>
              <a:gs pos="50000">
                <a:srgbClr val="F7931D"/>
              </a:gs>
              <a:gs pos="100000">
                <a:srgbClr val="FF6600"/>
              </a:gs>
            </a:gsLst>
            <a:path path="circle">
              <a:fillToRect l="50000" t="50000" r="50000" b="50000"/>
            </a:path>
            <a:tileRect/>
          </a:gradFill>
          <a:ln w="8255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4" name="TextBox 13"/>
          <p:cNvSpPr txBox="1"/>
          <p:nvPr/>
        </p:nvSpPr>
        <p:spPr>
          <a:xfrm>
            <a:off x="435592" y="1557456"/>
            <a:ext cx="1219200" cy="2708434"/>
          </a:xfrm>
          <a:prstGeom prst="rect">
            <a:avLst/>
          </a:prstGeom>
          <a:noFill/>
        </p:spPr>
        <p:txBody>
          <a:bodyPr wrap="square" rtlCol="0">
            <a:spAutoFit/>
          </a:bodyPr>
          <a:lstStyle/>
          <a:p>
            <a:r>
              <a:rPr lang="en-US" sz="17000" b="1" dirty="0" smtClean="0">
                <a:solidFill>
                  <a:srgbClr val="F26200">
                    <a:alpha val="40000"/>
                  </a:srgbClr>
                </a:solidFill>
                <a:latin typeface="+mj-lt"/>
                <a:cs typeface="Arial" pitchFamily="34" charset="0"/>
              </a:rPr>
              <a:t>1</a:t>
            </a:r>
            <a:endParaRPr lang="en-US" sz="17000" b="1" dirty="0">
              <a:solidFill>
                <a:srgbClr val="F26200">
                  <a:alpha val="40000"/>
                </a:srgbClr>
              </a:solidFill>
              <a:latin typeface="+mj-lt"/>
              <a:cs typeface="Arial" pitchFamily="34" charset="0"/>
            </a:endParaRPr>
          </a:p>
        </p:txBody>
      </p:sp>
      <p:sp>
        <p:nvSpPr>
          <p:cNvPr id="13" name="TextBox 12"/>
          <p:cNvSpPr txBox="1"/>
          <p:nvPr/>
        </p:nvSpPr>
        <p:spPr>
          <a:xfrm>
            <a:off x="137616" y="2821936"/>
            <a:ext cx="1931160" cy="683264"/>
          </a:xfrm>
          <a:prstGeom prst="rect">
            <a:avLst/>
          </a:prstGeom>
          <a:noFill/>
        </p:spPr>
        <p:txBody>
          <a:bodyPr wrap="square" rtlCol="0">
            <a:normAutofit/>
          </a:bodyPr>
          <a:lstStyle/>
          <a:p>
            <a:pPr algn="ctr">
              <a:lnSpc>
                <a:spcPct val="80000"/>
              </a:lnSpc>
            </a:pPr>
            <a:r>
              <a:rPr lang="en-US" sz="2400" b="1" dirty="0" smtClean="0"/>
              <a:t>Expectations</a:t>
            </a:r>
            <a:endParaRPr lang="en-US" sz="2400" b="1" dirty="0">
              <a:solidFill>
                <a:schemeClr val="bg1"/>
              </a:solidFill>
              <a:effectLst>
                <a:outerShdw blurRad="50800" dist="25400" dir="5400000" algn="t" rotWithShape="0">
                  <a:prstClr val="black">
                    <a:alpha val="15000"/>
                  </a:prstClr>
                </a:outerShdw>
              </a:effectLst>
            </a:endParaRPr>
          </a:p>
        </p:txBody>
      </p:sp>
      <p:sp>
        <p:nvSpPr>
          <p:cNvPr id="4" name="Oval 3"/>
          <p:cNvSpPr/>
          <p:nvPr/>
        </p:nvSpPr>
        <p:spPr>
          <a:xfrm>
            <a:off x="2362200" y="1946209"/>
            <a:ext cx="2057400" cy="2057400"/>
          </a:xfrm>
          <a:prstGeom prst="ellipse">
            <a:avLst/>
          </a:prstGeom>
          <a:gradFill>
            <a:gsLst>
              <a:gs pos="0">
                <a:srgbClr val="00B0F0"/>
              </a:gs>
              <a:gs pos="50000">
                <a:srgbClr val="399ECB"/>
              </a:gs>
              <a:gs pos="100000">
                <a:srgbClr val="0077D0"/>
              </a:gs>
            </a:gsLst>
            <a:path path="circle">
              <a:fillToRect l="50000" t="50000" r="50000" b="50000"/>
            </a:path>
          </a:gradFill>
          <a:ln w="82550">
            <a:noFill/>
          </a:ln>
          <a:effectLst>
            <a:outerShdw blurRad="1270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5" name="TextBox 14"/>
          <p:cNvSpPr txBox="1"/>
          <p:nvPr/>
        </p:nvSpPr>
        <p:spPr>
          <a:xfrm>
            <a:off x="2752868" y="1591943"/>
            <a:ext cx="1219200" cy="2708434"/>
          </a:xfrm>
          <a:prstGeom prst="rect">
            <a:avLst/>
          </a:prstGeom>
          <a:noFill/>
        </p:spPr>
        <p:txBody>
          <a:bodyPr wrap="square" rtlCol="0">
            <a:spAutoFit/>
          </a:bodyPr>
          <a:lstStyle/>
          <a:p>
            <a:r>
              <a:rPr lang="en-US" sz="17000" b="1" dirty="0" smtClean="0">
                <a:solidFill>
                  <a:srgbClr val="2A7A9E">
                    <a:alpha val="40000"/>
                  </a:srgbClr>
                </a:solidFill>
                <a:latin typeface="+mj-lt"/>
                <a:cs typeface="Arial" pitchFamily="34" charset="0"/>
              </a:rPr>
              <a:t>2</a:t>
            </a:r>
            <a:endParaRPr lang="en-US" sz="17000" b="1" dirty="0">
              <a:solidFill>
                <a:srgbClr val="2A7A9E">
                  <a:alpha val="40000"/>
                </a:srgbClr>
              </a:solidFill>
              <a:latin typeface="+mj-lt"/>
              <a:cs typeface="Arial" pitchFamily="34" charset="0"/>
            </a:endParaRPr>
          </a:p>
        </p:txBody>
      </p:sp>
      <p:sp>
        <p:nvSpPr>
          <p:cNvPr id="5" name="Oval 4"/>
          <p:cNvSpPr/>
          <p:nvPr/>
        </p:nvSpPr>
        <p:spPr>
          <a:xfrm>
            <a:off x="4648200" y="1953643"/>
            <a:ext cx="2057400" cy="2057400"/>
          </a:xfrm>
          <a:prstGeom prst="ellipse">
            <a:avLst/>
          </a:prstGeom>
          <a:gradFill flip="none" rotWithShape="1">
            <a:gsLst>
              <a:gs pos="5000">
                <a:srgbClr val="84D830"/>
              </a:gs>
              <a:gs pos="48000">
                <a:srgbClr val="7BCF27"/>
              </a:gs>
              <a:gs pos="100000">
                <a:srgbClr val="56901C"/>
              </a:gs>
            </a:gsLst>
            <a:path path="circle">
              <a:fillToRect l="50000" t="50000" r="50000" b="50000"/>
            </a:path>
            <a:tileRect/>
          </a:gradFill>
          <a:ln w="50800">
            <a:noFill/>
          </a:ln>
          <a:effectLst>
            <a:outerShdw blurRad="152400" dist="165100" dir="5400000" sx="90000" sy="-19000" rotWithShape="0">
              <a:prstClr val="black">
                <a:alpha val="1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17" name="TextBox 16"/>
          <p:cNvSpPr txBox="1"/>
          <p:nvPr/>
        </p:nvSpPr>
        <p:spPr>
          <a:xfrm>
            <a:off x="5045204" y="1587511"/>
            <a:ext cx="1219200" cy="2708434"/>
          </a:xfrm>
          <a:prstGeom prst="rect">
            <a:avLst/>
          </a:prstGeom>
          <a:noFill/>
        </p:spPr>
        <p:txBody>
          <a:bodyPr wrap="square" rtlCol="0">
            <a:spAutoFit/>
          </a:bodyPr>
          <a:lstStyle/>
          <a:p>
            <a:r>
              <a:rPr lang="en-US" sz="17000" b="1" dirty="0" smtClean="0">
                <a:solidFill>
                  <a:srgbClr val="65B131">
                    <a:alpha val="64000"/>
                  </a:srgbClr>
                </a:solidFill>
                <a:latin typeface="+mj-lt"/>
                <a:cs typeface="Arial" pitchFamily="34" charset="0"/>
              </a:rPr>
              <a:t>3</a:t>
            </a:r>
            <a:endParaRPr lang="en-US" sz="17000" b="1" dirty="0">
              <a:solidFill>
                <a:srgbClr val="65B131">
                  <a:alpha val="64000"/>
                </a:srgbClr>
              </a:solidFill>
              <a:latin typeface="+mj-lt"/>
              <a:cs typeface="Arial" pitchFamily="34" charset="0"/>
            </a:endParaRPr>
          </a:p>
        </p:txBody>
      </p:sp>
      <p:sp>
        <p:nvSpPr>
          <p:cNvPr id="18" name="TextBox 17"/>
          <p:cNvSpPr txBox="1"/>
          <p:nvPr/>
        </p:nvSpPr>
        <p:spPr>
          <a:xfrm>
            <a:off x="4735410" y="2839505"/>
            <a:ext cx="1931160" cy="665695"/>
          </a:xfrm>
          <a:prstGeom prst="rect">
            <a:avLst/>
          </a:prstGeom>
          <a:noFill/>
        </p:spPr>
        <p:txBody>
          <a:bodyPr wrap="square" rtlCol="0">
            <a:normAutofit/>
          </a:bodyPr>
          <a:lstStyle/>
          <a:p>
            <a:pPr algn="ctr">
              <a:lnSpc>
                <a:spcPct val="80000"/>
              </a:lnSpc>
            </a:pPr>
            <a:r>
              <a:rPr lang="en-US" sz="2000" b="1" dirty="0"/>
              <a:t>Communication</a:t>
            </a:r>
            <a:endParaRPr lang="en-US" sz="2000" b="1" dirty="0">
              <a:solidFill>
                <a:schemeClr val="bg1"/>
              </a:solidFill>
              <a:effectLst>
                <a:outerShdw blurRad="50800" dist="25400" dir="5400000" algn="t" rotWithShape="0">
                  <a:prstClr val="black">
                    <a:alpha val="15000"/>
                  </a:prstClr>
                </a:outerShdw>
              </a:effectLst>
            </a:endParaRPr>
          </a:p>
        </p:txBody>
      </p:sp>
      <p:sp>
        <p:nvSpPr>
          <p:cNvPr id="25" name="Oval 24"/>
          <p:cNvSpPr/>
          <p:nvPr/>
        </p:nvSpPr>
        <p:spPr>
          <a:xfrm>
            <a:off x="7010400" y="2001098"/>
            <a:ext cx="2057400" cy="2057400"/>
          </a:xfrm>
          <a:prstGeom prst="ellipse">
            <a:avLst/>
          </a:prstGeom>
          <a:solidFill>
            <a:srgbClr val="FFFF00"/>
          </a:solidFill>
          <a:ln/>
        </p:spPr>
        <p:style>
          <a:lnRef idx="1">
            <a:schemeClr val="accent6"/>
          </a:lnRef>
          <a:fillRef idx="3">
            <a:schemeClr val="accent6"/>
          </a:fillRef>
          <a:effectRef idx="2">
            <a:schemeClr val="accent6"/>
          </a:effectRef>
          <a:fontRef idx="minor">
            <a:schemeClr val="lt1"/>
          </a:fontRef>
        </p:style>
        <p:txBody>
          <a:bodyPr rtlCol="0" anchor="ctr"/>
          <a:lstStyle/>
          <a:p>
            <a:pPr algn="ctr"/>
            <a:r>
              <a:rPr lang="en-US" dirty="0" smtClean="0"/>
              <a:t>             </a:t>
            </a:r>
            <a:endParaRPr lang="en-US" dirty="0"/>
          </a:p>
        </p:txBody>
      </p:sp>
      <p:sp>
        <p:nvSpPr>
          <p:cNvPr id="27" name="TextBox 26"/>
          <p:cNvSpPr txBox="1"/>
          <p:nvPr/>
        </p:nvSpPr>
        <p:spPr>
          <a:xfrm>
            <a:off x="7407404" y="1634966"/>
            <a:ext cx="1219200" cy="2708434"/>
          </a:xfrm>
          <a:prstGeom prst="rect">
            <a:avLst/>
          </a:prstGeom>
          <a:noFill/>
        </p:spPr>
        <p:txBody>
          <a:bodyPr wrap="square" rtlCol="0">
            <a:spAutoFit/>
          </a:bodyPr>
          <a:lstStyle/>
          <a:p>
            <a:r>
              <a:rPr lang="en-US" sz="17000" b="1" dirty="0">
                <a:solidFill>
                  <a:srgbClr val="65B131">
                    <a:alpha val="64000"/>
                  </a:srgbClr>
                </a:solidFill>
                <a:latin typeface="+mj-lt"/>
                <a:cs typeface="Arial" pitchFamily="34" charset="0"/>
              </a:rPr>
              <a:t>4</a:t>
            </a:r>
            <a:endParaRPr lang="en-US" sz="17000" b="1" dirty="0">
              <a:solidFill>
                <a:srgbClr val="65B131">
                  <a:alpha val="64000"/>
                </a:srgbClr>
              </a:solidFill>
              <a:latin typeface="+mj-lt"/>
              <a:cs typeface="Arial" pitchFamily="34" charset="0"/>
            </a:endParaRPr>
          </a:p>
        </p:txBody>
      </p:sp>
      <p:sp>
        <p:nvSpPr>
          <p:cNvPr id="28" name="TextBox 27"/>
          <p:cNvSpPr txBox="1"/>
          <p:nvPr/>
        </p:nvSpPr>
        <p:spPr>
          <a:xfrm>
            <a:off x="7097610" y="2839505"/>
            <a:ext cx="1931160" cy="665695"/>
          </a:xfrm>
          <a:prstGeom prst="rect">
            <a:avLst/>
          </a:prstGeom>
          <a:noFill/>
        </p:spPr>
        <p:txBody>
          <a:bodyPr wrap="square" rtlCol="0">
            <a:normAutofit/>
          </a:bodyPr>
          <a:lstStyle/>
          <a:p>
            <a:pPr algn="ctr">
              <a:lnSpc>
                <a:spcPct val="80000"/>
              </a:lnSpc>
            </a:pPr>
            <a:r>
              <a:rPr lang="en-US" sz="2400" b="1" dirty="0"/>
              <a:t>Techniques</a:t>
            </a:r>
            <a:endParaRPr lang="en-US" sz="2300" b="1" dirty="0">
              <a:solidFill>
                <a:schemeClr val="bg1"/>
              </a:solidFill>
              <a:effectLst>
                <a:outerShdw blurRad="50800" dist="25400" dir="5400000" algn="t" rotWithShape="0">
                  <a:prstClr val="black">
                    <a:alpha val="15000"/>
                  </a:prstClr>
                </a:outerShdw>
              </a:effectLst>
            </a:endParaRPr>
          </a:p>
        </p:txBody>
      </p:sp>
      <p:sp>
        <p:nvSpPr>
          <p:cNvPr id="29" name="Oval 28"/>
          <p:cNvSpPr/>
          <p:nvPr/>
        </p:nvSpPr>
        <p:spPr>
          <a:xfrm>
            <a:off x="7255728" y="2052817"/>
            <a:ext cx="1583472" cy="1295400"/>
          </a:xfrm>
          <a:prstGeom prst="ellipse">
            <a:avLst/>
          </a:prstGeom>
          <a:gradFill flip="none" rotWithShape="1">
            <a:gsLst>
              <a:gs pos="63000">
                <a:schemeClr val="bg1">
                  <a:alpha val="7000"/>
                </a:schemeClr>
              </a:gs>
              <a:gs pos="72000">
                <a:schemeClr val="bg1">
                  <a:alpha val="15000"/>
                </a:schemeClr>
              </a:gs>
              <a:gs pos="91000">
                <a:schemeClr val="bg1">
                  <a:alpha val="28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7" name="Rectangle 6"/>
          <p:cNvSpPr/>
          <p:nvPr/>
        </p:nvSpPr>
        <p:spPr>
          <a:xfrm>
            <a:off x="2475157" y="2752143"/>
            <a:ext cx="1944443" cy="461665"/>
          </a:xfrm>
          <a:prstGeom prst="rect">
            <a:avLst/>
          </a:prstGeom>
        </p:spPr>
        <p:txBody>
          <a:bodyPr wrap="none">
            <a:spAutoFit/>
          </a:bodyPr>
          <a:lstStyle/>
          <a:p>
            <a:r>
              <a:rPr lang="en-US" sz="2400" b="1" dirty="0"/>
              <a:t>General skills </a:t>
            </a:r>
            <a:endParaRPr lang="en-US" sz="2400" b="1"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fltVal val="0"/>
                                          </p:val>
                                        </p:tav>
                                        <p:tav tm="100000">
                                          <p:val>
                                            <p:strVal val="#ppt_h"/>
                                          </p:val>
                                        </p:tav>
                                      </p:tavLst>
                                    </p:anim>
                                    <p:animEffect transition="in" filter="fade">
                                      <p:cBhvr>
                                        <p:cTn id="14" dur="500"/>
                                        <p:tgtEl>
                                          <p:spTgt spid="1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 calcmode="lin" valueType="num">
                                      <p:cBhvr>
                                        <p:cTn id="26" dur="500" fill="hold"/>
                                        <p:tgtEl>
                                          <p:spTgt spid="18"/>
                                        </p:tgtEl>
                                        <p:attrNameLst>
                                          <p:attrName>ppt_w</p:attrName>
                                        </p:attrNameLst>
                                      </p:cBhvr>
                                      <p:tavLst>
                                        <p:tav tm="0">
                                          <p:val>
                                            <p:fltVal val="0"/>
                                          </p:val>
                                        </p:tav>
                                        <p:tav tm="100000">
                                          <p:val>
                                            <p:strVal val="#ppt_w"/>
                                          </p:val>
                                        </p:tav>
                                      </p:tavLst>
                                    </p:anim>
                                    <p:anim calcmode="lin" valueType="num">
                                      <p:cBhvr>
                                        <p:cTn id="27" dur="500" fill="hold"/>
                                        <p:tgtEl>
                                          <p:spTgt spid="18"/>
                                        </p:tgtEl>
                                        <p:attrNameLst>
                                          <p:attrName>ppt_h</p:attrName>
                                        </p:attrNameLst>
                                      </p:cBhvr>
                                      <p:tavLst>
                                        <p:tav tm="0">
                                          <p:val>
                                            <p:fltVal val="0"/>
                                          </p:val>
                                        </p:tav>
                                        <p:tav tm="100000">
                                          <p:val>
                                            <p:strVal val="#ppt_h"/>
                                          </p:val>
                                        </p:tav>
                                      </p:tavLst>
                                    </p:anim>
                                    <p:animEffect transition="in" filter="fade">
                                      <p:cBhvr>
                                        <p:cTn id="28" dur="50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8"/>
                                        </p:tgtEl>
                                        <p:attrNameLst>
                                          <p:attrName>style.visibility</p:attrName>
                                        </p:attrNameLst>
                                      </p:cBhvr>
                                      <p:to>
                                        <p:strVal val="visible"/>
                                      </p:to>
                                    </p:set>
                                    <p:anim calcmode="lin" valueType="num">
                                      <p:cBhvr>
                                        <p:cTn id="33" dur="500" fill="hold"/>
                                        <p:tgtEl>
                                          <p:spTgt spid="28"/>
                                        </p:tgtEl>
                                        <p:attrNameLst>
                                          <p:attrName>ppt_w</p:attrName>
                                        </p:attrNameLst>
                                      </p:cBhvr>
                                      <p:tavLst>
                                        <p:tav tm="0">
                                          <p:val>
                                            <p:fltVal val="0"/>
                                          </p:val>
                                        </p:tav>
                                        <p:tav tm="100000">
                                          <p:val>
                                            <p:strVal val="#ppt_w"/>
                                          </p:val>
                                        </p:tav>
                                      </p:tavLst>
                                    </p:anim>
                                    <p:anim calcmode="lin" valueType="num">
                                      <p:cBhvr>
                                        <p:cTn id="34" dur="500" fill="hold"/>
                                        <p:tgtEl>
                                          <p:spTgt spid="28"/>
                                        </p:tgtEl>
                                        <p:attrNameLst>
                                          <p:attrName>ppt_h</p:attrName>
                                        </p:attrNameLst>
                                      </p:cBhvr>
                                      <p:tavLst>
                                        <p:tav tm="0">
                                          <p:val>
                                            <p:fltVal val="0"/>
                                          </p:val>
                                        </p:tav>
                                        <p:tav tm="100000">
                                          <p:val>
                                            <p:strVal val="#ppt_h"/>
                                          </p:val>
                                        </p:tav>
                                      </p:tavLst>
                                    </p:anim>
                                    <p:animEffect transition="in" filter="fade">
                                      <p:cBhvr>
                                        <p:cTn id="35"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p:bldP spid="18" grpId="0"/>
      <p:bldP spid="28"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992354"/>
            <a:ext cx="4267200" cy="1970046"/>
          </a:xfrm>
        </p:spPr>
        <p:txBody>
          <a:bodyPr>
            <a:noAutofit/>
          </a:bodyPr>
          <a:lstStyle/>
          <a:p>
            <a:pPr lvl="0"/>
            <a:r>
              <a:rPr lang="en-US" sz="2800" dirty="0"/>
              <a:t>Expectations </a:t>
            </a:r>
            <a:r>
              <a:rPr lang="en-US" sz="2800" dirty="0" smtClean="0"/>
              <a:t/>
            </a:r>
            <a:br>
              <a:rPr lang="en-US" sz="2800" dirty="0" smtClean="0"/>
            </a:br>
            <a:r>
              <a:rPr lang="en-US" sz="2800" dirty="0" smtClean="0"/>
              <a:t>as </a:t>
            </a:r>
            <a:r>
              <a:rPr lang="en-US" sz="2800" dirty="0"/>
              <a:t>the root of all </a:t>
            </a:r>
            <a:r>
              <a:rPr lang="en-US" sz="2800" dirty="0" smtClean="0"/>
              <a:t/>
            </a:r>
            <a:br>
              <a:rPr lang="en-US" sz="2800" dirty="0" smtClean="0"/>
            </a:br>
            <a:r>
              <a:rPr lang="en-US" sz="2800" dirty="0" smtClean="0"/>
              <a:t>conflict </a:t>
            </a:r>
            <a:r>
              <a:rPr lang="en-US" sz="2800" dirty="0"/>
              <a:t>and crisis</a:t>
            </a:r>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1</a:t>
            </a:r>
            <a:endParaRPr lang="en-US" sz="17000" b="1" dirty="0">
              <a:solidFill>
                <a:srgbClr val="F26200">
                  <a:alpha val="40000"/>
                </a:srgbClr>
              </a:solidFill>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hlinkClick r:id="rId2" action="ppaction://hlinkfile"/>
              </a:rPr>
              <a:t>LET’S WATCH A VIDEO</a:t>
            </a:r>
            <a:endParaRPr lang="en-US" dirty="0"/>
          </a:p>
        </p:txBody>
      </p:sp>
      <p:sp>
        <p:nvSpPr>
          <p:cNvPr id="6" name="Text Placeholder 4"/>
          <p:cNvSpPr>
            <a:spLocks noGrp="1"/>
          </p:cNvSpPr>
          <p:nvPr>
            <p:ph type="body" idx="4294967295"/>
          </p:nvPr>
        </p:nvSpPr>
        <p:spPr>
          <a:xfrm>
            <a:off x="914399" y="685800"/>
            <a:ext cx="8229601" cy="375787"/>
          </a:xfrm>
          <a:prstGeom prst="rect">
            <a:avLst/>
          </a:prstGeom>
        </p:spPr>
        <p:txBody>
          <a:bodyPr/>
          <a:lstStyle/>
          <a:p>
            <a:pPr algn="r"/>
            <a:r>
              <a:rPr lang="en-US" sz="1600" b="1" dirty="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Tree>
    <p:extLst>
      <p:ext uri="{BB962C8B-B14F-4D97-AF65-F5344CB8AC3E}">
        <p14:creationId xmlns:p14="http://schemas.microsoft.com/office/powerpoint/2010/main" val="3968058842"/>
      </p:ext>
    </p:extLst>
  </p:cSld>
  <p:clrMapOvr>
    <a:masterClrMapping/>
  </p:clrMapOvr>
  <mc:AlternateContent xmlns:mc="http://schemas.openxmlformats.org/markup-compatibility/2006">
    <mc:Choice xmlns:p14="http://schemas.microsoft.com/office/powerpoint/2010/main" Requires="p14">
      <p:transition spd="slow" p14:dur="2000">
        <p14:vortex/>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3053255"/>
            <a:ext cx="9144000" cy="2280745"/>
          </a:xfrm>
          <a:prstGeom prst="rect">
            <a:avLst/>
          </a:prstGeom>
        </p:spPr>
      </p:pic>
      <p:cxnSp>
        <p:nvCxnSpPr>
          <p:cNvPr id="8" name="Straight Connector 7"/>
          <p:cNvCxnSpPr/>
          <p:nvPr/>
        </p:nvCxnSpPr>
        <p:spPr>
          <a:xfrm>
            <a:off x="3048000" y="3352800"/>
            <a:ext cx="10668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9" name="Straight Connector 8"/>
          <p:cNvCxnSpPr/>
          <p:nvPr/>
        </p:nvCxnSpPr>
        <p:spPr>
          <a:xfrm>
            <a:off x="5638800" y="3657600"/>
            <a:ext cx="19812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304800" y="3962400"/>
            <a:ext cx="10668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12" name="Straight Connector 11"/>
          <p:cNvCxnSpPr/>
          <p:nvPr/>
        </p:nvCxnSpPr>
        <p:spPr>
          <a:xfrm>
            <a:off x="6705600" y="4290950"/>
            <a:ext cx="22860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a:off x="4800600" y="4900550"/>
            <a:ext cx="28194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185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8"/>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1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cstate="email">
            <a:extLst>
              <a:ext uri="{28A0092B-C50C-407E-A947-70E740481C1C}">
                <a14:useLocalDpi xmlns:a14="http://schemas.microsoft.com/office/drawing/2010/main" val="0"/>
              </a:ext>
            </a:extLst>
          </a:blip>
          <a:srcRect/>
          <a:stretch/>
        </p:blipFill>
        <p:spPr>
          <a:xfrm>
            <a:off x="0" y="1600200"/>
            <a:ext cx="9144000" cy="2284562"/>
          </a:xfrm>
          <a:prstGeom prst="rect">
            <a:avLst/>
          </a:prstGeom>
        </p:spPr>
      </p:pic>
      <p:cxnSp>
        <p:nvCxnSpPr>
          <p:cNvPr id="4" name="Straight Connector 3"/>
          <p:cNvCxnSpPr/>
          <p:nvPr/>
        </p:nvCxnSpPr>
        <p:spPr>
          <a:xfrm>
            <a:off x="1905000" y="2438400"/>
            <a:ext cx="17526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6" name="Straight Connector 5"/>
          <p:cNvCxnSpPr/>
          <p:nvPr/>
        </p:nvCxnSpPr>
        <p:spPr>
          <a:xfrm>
            <a:off x="381000" y="2793939"/>
            <a:ext cx="14478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a:off x="1828800" y="3428009"/>
            <a:ext cx="1981200" cy="0"/>
          </a:xfrm>
          <a:prstGeom prst="line">
            <a:avLst/>
          </a:prstGeom>
          <a:ln>
            <a:solidFill>
              <a:srgbClr val="FF0000"/>
            </a:solidFill>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954563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52800" y="1981200"/>
            <a:ext cx="4267200" cy="1970046"/>
          </a:xfrm>
        </p:spPr>
        <p:txBody>
          <a:bodyPr>
            <a:noAutofit/>
          </a:bodyPr>
          <a:lstStyle/>
          <a:p>
            <a:pPr lvl="0"/>
            <a:r>
              <a:rPr lang="en-US" sz="2800" dirty="0" smtClean="0"/>
              <a:t>General skills required for dealing with conflict and complaints</a:t>
            </a:r>
            <a:endParaRPr lang="en-US" sz="2800" dirty="0"/>
          </a:p>
        </p:txBody>
      </p:sp>
      <p:sp>
        <p:nvSpPr>
          <p:cNvPr id="5" name="Text Placeholder 4"/>
          <p:cNvSpPr>
            <a:spLocks noGrp="1"/>
          </p:cNvSpPr>
          <p:nvPr>
            <p:ph type="body" idx="1"/>
          </p:nvPr>
        </p:nvSpPr>
        <p:spPr/>
        <p:txBody>
          <a:bodyPr/>
          <a:lstStyle/>
          <a:p>
            <a:r>
              <a:rPr lang="en-US" sz="1600" b="1" dirty="0">
                <a:solidFill>
                  <a:schemeClr val="tx1">
                    <a:lumMod val="75000"/>
                    <a:lumOff val="25000"/>
                  </a:schemeClr>
                </a:solidFill>
              </a:rPr>
              <a:t>Conflict &amp; Crisis Management</a:t>
            </a:r>
            <a:endParaRPr lang="en-US" sz="1600" b="1" dirty="0">
              <a:solidFill>
                <a:schemeClr val="tx1">
                  <a:lumMod val="75000"/>
                  <a:lumOff val="25000"/>
                </a:schemeClr>
              </a:solidFill>
            </a:endParaRPr>
          </a:p>
        </p:txBody>
      </p:sp>
      <p:sp>
        <p:nvSpPr>
          <p:cNvPr id="6" name="TextBox 5"/>
          <p:cNvSpPr txBox="1"/>
          <p:nvPr/>
        </p:nvSpPr>
        <p:spPr>
          <a:xfrm>
            <a:off x="1121392" y="1557456"/>
            <a:ext cx="1219200" cy="2708434"/>
          </a:xfrm>
          <a:prstGeom prst="rect">
            <a:avLst/>
          </a:prstGeom>
          <a:noFill/>
        </p:spPr>
        <p:txBody>
          <a:bodyPr wrap="square" rtlCol="0">
            <a:spAutoFit/>
          </a:bodyPr>
          <a:lstStyle/>
          <a:p>
            <a:r>
              <a:rPr lang="en-US" sz="17000" b="1" dirty="0" smtClean="0">
                <a:solidFill>
                  <a:srgbClr val="F26200">
                    <a:alpha val="40000"/>
                  </a:srgbClr>
                </a:solidFill>
                <a:cs typeface="Arial" pitchFamily="34" charset="0"/>
              </a:rPr>
              <a:t>2</a:t>
            </a:r>
            <a:endParaRPr lang="en-US" sz="17000" b="1" dirty="0">
              <a:solidFill>
                <a:srgbClr val="F26200">
                  <a:alpha val="40000"/>
                </a:srgbClr>
              </a:solidFill>
              <a:cs typeface="Arial" pitchFamily="34" charset="0"/>
            </a:endParaRPr>
          </a:p>
        </p:txBody>
      </p:sp>
    </p:spTree>
    <p:extLst>
      <p:ext uri="{BB962C8B-B14F-4D97-AF65-F5344CB8AC3E}">
        <p14:creationId xmlns:p14="http://schemas.microsoft.com/office/powerpoint/2010/main" val="1276113865"/>
      </p:ext>
    </p:extLst>
  </p:cSld>
  <p:clrMapOvr>
    <a:masterClrMapping/>
  </p:clrMapOvr>
  <mc:AlternateContent xmlns:mc="http://schemas.openxmlformats.org/markup-compatibility/2006" xmlns:p14="http://schemas.microsoft.com/office/powerpoint/2010/main">
    <mc:Choice Requires="p14">
      <p:transition spd="slow" p14:dur="1700">
        <p14:gallery dir="l"/>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cstate="email">
            <a:duotone>
              <a:prstClr val="black"/>
              <a:schemeClr val="accent6">
                <a:tint val="45000"/>
                <a:satMod val="400000"/>
              </a:schemeClr>
            </a:duotone>
            <a:extLst>
              <a:ext uri="{28A0092B-C50C-407E-A947-70E740481C1C}">
                <a14:useLocalDpi xmlns:a14="http://schemas.microsoft.com/office/drawing/2010/main" val="0"/>
              </a:ext>
            </a:extLst>
          </a:blip>
          <a:srcRect/>
          <a:stretch/>
        </p:blipFill>
        <p:spPr>
          <a:xfrm>
            <a:off x="677915" y="4495800"/>
            <a:ext cx="7993117" cy="964324"/>
          </a:xfrm>
          <a:prstGeom prst="rect">
            <a:avLst/>
          </a:prstGeom>
        </p:spPr>
      </p:pic>
      <p:pic>
        <p:nvPicPr>
          <p:cNvPr id="3" name="Picture 2"/>
          <p:cNvPicPr>
            <a:picLocks noChangeAspect="1"/>
          </p:cNvPicPr>
          <p:nvPr/>
        </p:nvPicPr>
        <p:blipFill rotWithShape="1">
          <a:blip r:embed="rId3" cstate="email">
            <a:duotone>
              <a:prstClr val="black"/>
              <a:schemeClr val="accent2">
                <a:tint val="45000"/>
                <a:satMod val="400000"/>
              </a:schemeClr>
            </a:duotone>
            <a:extLst>
              <a:ext uri="{28A0092B-C50C-407E-A947-70E740481C1C}">
                <a14:useLocalDpi xmlns:a14="http://schemas.microsoft.com/office/drawing/2010/main" val="0"/>
              </a:ext>
            </a:extLst>
          </a:blip>
          <a:srcRect/>
          <a:stretch/>
        </p:blipFill>
        <p:spPr>
          <a:xfrm>
            <a:off x="685800" y="685800"/>
            <a:ext cx="7993117" cy="985345"/>
          </a:xfrm>
          <a:prstGeom prst="rect">
            <a:avLst/>
          </a:prstGeom>
        </p:spPr>
      </p:pic>
      <p:pic>
        <p:nvPicPr>
          <p:cNvPr id="4" name="Picture 3"/>
          <p:cNvPicPr>
            <a:picLocks noChangeAspect="1"/>
          </p:cNvPicPr>
          <p:nvPr/>
        </p:nvPicPr>
        <p:blipFill rotWithShape="1">
          <a:blip r:embed="rId4" cstate="email">
            <a:duotone>
              <a:prstClr val="black"/>
              <a:schemeClr val="accent4">
                <a:tint val="45000"/>
                <a:satMod val="400000"/>
              </a:schemeClr>
            </a:duotone>
            <a:extLst>
              <a:ext uri="{28A0092B-C50C-407E-A947-70E740481C1C}">
                <a14:useLocalDpi xmlns:a14="http://schemas.microsoft.com/office/drawing/2010/main" val="0"/>
              </a:ext>
            </a:extLst>
          </a:blip>
          <a:srcRect/>
          <a:stretch/>
        </p:blipFill>
        <p:spPr>
          <a:xfrm>
            <a:off x="677917" y="1905000"/>
            <a:ext cx="7993117" cy="930167"/>
          </a:xfrm>
          <a:prstGeom prst="rect">
            <a:avLst/>
          </a:prstGeom>
        </p:spPr>
      </p:pic>
      <p:pic>
        <p:nvPicPr>
          <p:cNvPr id="5" name="Picture 4"/>
          <p:cNvPicPr>
            <a:picLocks noChangeAspect="1"/>
          </p:cNvPicPr>
          <p:nvPr/>
        </p:nvPicPr>
        <p:blipFill rotWithShape="1">
          <a:blip r:embed="rId5" cstate="email">
            <a:duotone>
              <a:prstClr val="black"/>
              <a:schemeClr val="accent5">
                <a:tint val="45000"/>
                <a:satMod val="400000"/>
              </a:schemeClr>
            </a:duotone>
            <a:extLst>
              <a:ext uri="{28A0092B-C50C-407E-A947-70E740481C1C}">
                <a14:useLocalDpi xmlns:a14="http://schemas.microsoft.com/office/drawing/2010/main" val="0"/>
              </a:ext>
            </a:extLst>
          </a:blip>
          <a:srcRect/>
          <a:stretch/>
        </p:blipFill>
        <p:spPr>
          <a:xfrm>
            <a:off x="677916" y="3048000"/>
            <a:ext cx="7993117" cy="1261242"/>
          </a:xfrm>
          <a:prstGeom prst="rect">
            <a:avLst/>
          </a:prstGeom>
        </p:spPr>
      </p:pic>
    </p:spTree>
    <p:extLst>
      <p:ext uri="{BB962C8B-B14F-4D97-AF65-F5344CB8AC3E}">
        <p14:creationId xmlns:p14="http://schemas.microsoft.com/office/powerpoint/2010/main" val="3444270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p:cTn id="28" dur="500" fill="hold"/>
                                        <p:tgtEl>
                                          <p:spTgt spid="2"/>
                                        </p:tgtEl>
                                        <p:attrNameLst>
                                          <p:attrName>ppt_w</p:attrName>
                                        </p:attrNameLst>
                                      </p:cBhvr>
                                      <p:tavLst>
                                        <p:tav tm="0">
                                          <p:val>
                                            <p:fltVal val="0"/>
                                          </p:val>
                                        </p:tav>
                                        <p:tav tm="100000">
                                          <p:val>
                                            <p:strVal val="#ppt_w"/>
                                          </p:val>
                                        </p:tav>
                                      </p:tavLst>
                                    </p:anim>
                                    <p:anim calcmode="lin" valueType="num">
                                      <p:cBhvr>
                                        <p:cTn id="29" dur="500" fill="hold"/>
                                        <p:tgtEl>
                                          <p:spTgt spid="2"/>
                                        </p:tgtEl>
                                        <p:attrNameLst>
                                          <p:attrName>ppt_h</p:attrName>
                                        </p:attrNameLst>
                                      </p:cBhvr>
                                      <p:tavLst>
                                        <p:tav tm="0">
                                          <p:val>
                                            <p:fltVal val="0"/>
                                          </p:val>
                                        </p:tav>
                                        <p:tav tm="100000">
                                          <p:val>
                                            <p:strVal val="#ppt_h"/>
                                          </p:val>
                                        </p:tav>
                                      </p:tavLst>
                                    </p:anim>
                                    <p:animEffect transition="in" filter="fade">
                                      <p:cBhvr>
                                        <p:cTn id="3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2"/>
</p:tagLst>
</file>

<file path=ppt/tags/tag2.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Introducing PowerPoint 2010">
  <a:themeElements>
    <a:clrScheme name="Fresh">
      <a:dk1>
        <a:srgbClr val="262626"/>
      </a:dk1>
      <a:lt1>
        <a:sysClr val="window" lastClr="FFFFFF"/>
      </a:lt1>
      <a:dk2>
        <a:srgbClr val="595959"/>
      </a:dk2>
      <a:lt2>
        <a:srgbClr val="EEECE1"/>
      </a:lt2>
      <a:accent1>
        <a:srgbClr val="F4891E"/>
      </a:accent1>
      <a:accent2>
        <a:srgbClr val="7BCF27"/>
      </a:accent2>
      <a:accent3>
        <a:srgbClr val="9BBB59"/>
      </a:accent3>
      <a:accent4>
        <a:srgbClr val="00B0F0"/>
      </a:accent4>
      <a:accent5>
        <a:srgbClr val="4BACC6"/>
      </a:accent5>
      <a:accent6>
        <a:srgbClr val="F79646"/>
      </a:accent6>
      <a:hlink>
        <a:srgbClr val="00B0F0"/>
      </a:hlink>
      <a:folHlink>
        <a:srgbClr val="F489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IntroducingPowerPoint2010</Template>
  <TotalTime>0</TotalTime>
  <Words>166</Words>
  <Application>Microsoft Office PowerPoint</Application>
  <PresentationFormat>On-screen Show (4:3)</PresentationFormat>
  <Paragraphs>50</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Introducing PowerPoint 2010</vt:lpstr>
      <vt:lpstr>faculty: b. k. dhar assistant professor faculty of business administration, ustc e-mail: babludhar@hotmail.com web: http://dhar.weebly.com  </vt:lpstr>
      <vt:lpstr>Chapter 1 INTRODUCTION</vt:lpstr>
      <vt:lpstr>PowerPoint Presentation</vt:lpstr>
      <vt:lpstr>Expectations  as the root of all  conflict and crisis</vt:lpstr>
      <vt:lpstr>LET’S WATCH A VIDEO</vt:lpstr>
      <vt:lpstr>PowerPoint Presentation</vt:lpstr>
      <vt:lpstr>PowerPoint Presentation</vt:lpstr>
      <vt:lpstr>General skills required for dealing with conflict and complaints</vt:lpstr>
      <vt:lpstr>PowerPoint Presentation</vt:lpstr>
      <vt:lpstr>PowerPoint Presentation</vt:lpstr>
      <vt:lpstr>Communication styles as barriers to dealing with conflicts and complaints</vt:lpstr>
      <vt:lpstr>PowerPoint Presentation</vt:lpstr>
      <vt:lpstr>Techniques for dealing with  conflict and complaints</vt:lpstr>
      <vt:lpstr>LET’S ENJOY A VIDEO</vt:lpstr>
      <vt:lpstr>PowerPoint Presentation</vt:lpstr>
      <vt:lpstr>PowerPoint Presentation</vt:lpstr>
      <vt:lpstr>PowerPoint Presentation</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2013-05-17T04:27:03Z</dcterms:created>
  <dcterms:modified xsi:type="dcterms:W3CDTF">2013-05-17T06:24:22Z</dcterms:modified>
</cp:coreProperties>
</file>